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483" r:id="rId2"/>
    <p:sldId id="499" r:id="rId3"/>
    <p:sldId id="484" r:id="rId4"/>
    <p:sldId id="485" r:id="rId5"/>
    <p:sldId id="486" r:id="rId6"/>
    <p:sldId id="489" r:id="rId7"/>
    <p:sldId id="488" r:id="rId8"/>
    <p:sldId id="494" r:id="rId9"/>
    <p:sldId id="419" r:id="rId10"/>
    <p:sldId id="466" r:id="rId11"/>
    <p:sldId id="490" r:id="rId12"/>
    <p:sldId id="491" r:id="rId13"/>
    <p:sldId id="492" r:id="rId14"/>
    <p:sldId id="493" r:id="rId15"/>
    <p:sldId id="495" r:id="rId16"/>
    <p:sldId id="496" r:id="rId17"/>
    <p:sldId id="497" r:id="rId18"/>
    <p:sldId id="498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8/SAC%20Predictive%20Scenario%20Classification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8/Planning%20Scenario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5648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artificial intelligence robot team develope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4" r="20863" b="19188"/>
          <a:stretch/>
        </p:blipFill>
        <p:spPr bwMode="auto">
          <a:xfrm>
            <a:off x="4543400" y="1619580"/>
            <a:ext cx="7537774" cy="51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of Machine Learning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3" y="843602"/>
            <a:ext cx="112920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 is an application of artificial intelligence (AI) that provides systems the ability to automatically learn and improve from experience without being explicitly programmed. </a:t>
            </a:r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 focuses on the development of computer programs that can access data and use it to learn for themselves.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91D5382-06A9-48D0-A285-F43F2CB3BD43}"/>
              </a:ext>
            </a:extLst>
          </p:cNvPr>
          <p:cNvSpPr txBox="1"/>
          <p:nvPr/>
        </p:nvSpPr>
        <p:spPr>
          <a:xfrm>
            <a:off x="261763" y="1766932"/>
            <a:ext cx="6619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It is a field of </a:t>
            </a:r>
            <a:r>
              <a:rPr lang="en-US" b="1" dirty="0"/>
              <a:t>study</a:t>
            </a:r>
            <a:r>
              <a:rPr lang="en-US" dirty="0"/>
              <a:t> that gives computers the capability to learn w/o being programmed explicitly. e.g. Amazon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Does amazon hire a person to check our search last time and propose similar products/movies when we browse again. – No.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Purpose of ML is to reduce human efforts and mistakes.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Allows operations to run smoothly once we find best optimum predictive model.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redictive Analytic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89" y="2706812"/>
            <a:ext cx="596265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Predictive Model &amp; Techniques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343387" y="803549"/>
            <a:ext cx="10944171" cy="23414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US" dirty="0"/>
              <a:t>Modeling is a process by which machine learning tries to find/create best model for our use case. The model is created to predict an outcome. Model evaluation is an integral part of the modeling/development process. In order to find the best model, ML usage the mathematical algorithms.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Predictive models</a:t>
            </a:r>
            <a:r>
              <a:rPr lang="en-US" dirty="0"/>
              <a:t> use known results to develop (or train) a </a:t>
            </a:r>
            <a:r>
              <a:rPr lang="en-US" b="1" dirty="0"/>
              <a:t>model</a:t>
            </a:r>
            <a:r>
              <a:rPr lang="en-US" dirty="0"/>
              <a:t> that can be used to predict values for different or new data.</a:t>
            </a:r>
          </a:p>
          <a:p>
            <a:pPr algn="just"/>
            <a:r>
              <a:rPr lang="en-US" dirty="0"/>
              <a:t>The </a:t>
            </a:r>
            <a:r>
              <a:rPr lang="en-US" b="1" dirty="0"/>
              <a:t>modeling</a:t>
            </a:r>
            <a:r>
              <a:rPr lang="en-US" dirty="0"/>
              <a:t> results in predictions that represent a probability of the target variable (for example, revenue) based on estimated significance from a set of input variables.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0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34054" y="15350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Machine Learning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0156" y="4584101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3718781" y="6161112"/>
            <a:ext cx="4032448" cy="43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3837687" y="1093832"/>
            <a:ext cx="1904938" cy="2131428"/>
            <a:chOff x="2061964" y="1260723"/>
            <a:chExt cx="6129338" cy="6858099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56944" y="212603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27385" y="4269512"/>
            <a:ext cx="1904938" cy="2131428"/>
            <a:chOff x="2061964" y="1260723"/>
            <a:chExt cx="6129338" cy="6858099"/>
          </a:xfrm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946642" y="528647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778463" y="2681775"/>
            <a:ext cx="1904938" cy="2131428"/>
            <a:chOff x="2061964" y="1260723"/>
            <a:chExt cx="6129338" cy="6858099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000650" y="3730457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0823" y="3500960"/>
            <a:ext cx="4612792" cy="2781802"/>
            <a:chOff x="759562" y="3776632"/>
            <a:chExt cx="3579226" cy="2781802"/>
          </a:xfrm>
        </p:grpSpPr>
        <p:sp>
          <p:nvSpPr>
            <p:cNvPr id="28" name="TextBox 27"/>
            <p:cNvSpPr txBox="1"/>
            <p:nvPr/>
          </p:nvSpPr>
          <p:spPr>
            <a:xfrm>
              <a:off x="3580526" y="3776632"/>
              <a:ext cx="75826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5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9562" y="4527109"/>
              <a:ext cx="34143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Let the machine work on the data like a child, you give huge data to machine and let machine find out odd patterns and trends with patterns in the dataset.</a:t>
              </a:r>
            </a:p>
            <a:p>
              <a:pPr lvl="1" algn="just"/>
              <a:r>
                <a:rPr lang="en-US" dirty="0"/>
                <a:t>Algo: k-means, hierarchical, apriori, trend analysis.</a:t>
              </a:r>
            </a:p>
            <a:p>
              <a:pPr lvl="1" algn="just"/>
              <a:r>
                <a:rPr lang="en-US" dirty="0"/>
                <a:t>Scenario – Time Series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79643" y="4143195"/>
              <a:ext cx="2441941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Un-Supervised Learning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48026" y="1003102"/>
            <a:ext cx="5532652" cy="2200790"/>
            <a:chOff x="7343896" y="923689"/>
            <a:chExt cx="3229598" cy="4271362"/>
          </a:xfrm>
        </p:grpSpPr>
        <p:sp>
          <p:nvSpPr>
            <p:cNvPr id="32" name="TextBox 31"/>
            <p:cNvSpPr txBox="1"/>
            <p:nvPr/>
          </p:nvSpPr>
          <p:spPr>
            <a:xfrm>
              <a:off x="7699370" y="1790200"/>
              <a:ext cx="2874124" cy="340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Train our model -&gt; Training Set, Model, Validation Set, Retrain</a:t>
              </a:r>
            </a:p>
            <a:p>
              <a:pPr lvl="1" algn="just"/>
              <a:r>
                <a:rPr lang="en-US" dirty="0"/>
                <a:t>Algo – decision tree, native bias, Regression, Logistic regression, Multi-regression, SVM…</a:t>
              </a:r>
            </a:p>
            <a:p>
              <a:pPr lvl="1" algn="just"/>
              <a:r>
                <a:rPr lang="en-US" dirty="0"/>
                <a:t>Scenarios – Regression and Classification comes under supervised learning.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53026" y="1069488"/>
              <a:ext cx="2588298" cy="7765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Supervised Learning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43896" y="923689"/>
              <a:ext cx="595117" cy="1792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5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01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20383" y="4676681"/>
            <a:ext cx="4476994" cy="1355492"/>
            <a:chOff x="7313415" y="1358037"/>
            <a:chExt cx="3123163" cy="1355492"/>
          </a:xfrm>
        </p:grpSpPr>
        <p:sp>
          <p:nvSpPr>
            <p:cNvPr id="36" name="TextBox 35"/>
            <p:cNvSpPr txBox="1"/>
            <p:nvPr/>
          </p:nvSpPr>
          <p:spPr>
            <a:xfrm>
              <a:off x="7668157" y="1790199"/>
              <a:ext cx="27684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en-US" dirty="0"/>
                <a:t>Candy-stick approach. If you do good- candy and if not good – stick</a:t>
              </a:r>
            </a:p>
            <a:p>
              <a:pPr lvl="1" algn="just"/>
              <a:r>
                <a:rPr lang="en-US" dirty="0"/>
                <a:t>Robotics.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83715" y="1450122"/>
              <a:ext cx="2378243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Re-enforcement Learning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3415" y="1358037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5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742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emium Vector | Financial forecast illustration. flat tiny economical  persons concept. money growth prediction and progress report. symbolic  company sales improvement statistics calculation and measurem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81" y="2155362"/>
            <a:ext cx="834771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Analytics and Predictive Analytics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5" y="861626"/>
            <a:ext cx="11445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Analytics</a:t>
            </a:r>
            <a:r>
              <a:rPr lang="en-US" dirty="0"/>
              <a:t> : Is used to create visualization on historic data that will just gives us insight. Just as-is state.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Predictive Analytics </a:t>
            </a:r>
            <a:r>
              <a:rPr lang="en-US" dirty="0"/>
              <a:t>– When we want to predict future/forecast, then we are doing predictive analytics.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The future state and projection.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When we put analytics with predictive analytics we get a VISION.</a:t>
            </a:r>
          </a:p>
        </p:txBody>
      </p:sp>
    </p:spTree>
    <p:extLst>
      <p:ext uri="{BB962C8B-B14F-4D97-AF65-F5344CB8AC3E}">
        <p14:creationId xmlns:p14="http://schemas.microsoft.com/office/powerpoint/2010/main" val="287892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lassificatio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2"/>
          <a:stretch/>
        </p:blipFill>
        <p:spPr bwMode="auto">
          <a:xfrm>
            <a:off x="3165600" y="1842812"/>
            <a:ext cx="5988177" cy="49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Classification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343" y="930843"/>
            <a:ext cx="11653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In </a:t>
            </a:r>
            <a:r>
              <a:rPr lang="en-US" b="1" dirty="0">
                <a:solidFill>
                  <a:srgbClr val="202124"/>
                </a:solidFill>
              </a:rPr>
              <a:t>machine learning</a:t>
            </a:r>
            <a:r>
              <a:rPr lang="en-US" dirty="0">
                <a:solidFill>
                  <a:srgbClr val="202124"/>
                </a:solidFill>
              </a:rPr>
              <a:t>, </a:t>
            </a:r>
            <a:r>
              <a:rPr lang="en-US" b="1" dirty="0">
                <a:solidFill>
                  <a:srgbClr val="202124"/>
                </a:solidFill>
              </a:rPr>
              <a:t>classification</a:t>
            </a:r>
            <a:r>
              <a:rPr lang="en-US" dirty="0">
                <a:solidFill>
                  <a:srgbClr val="202124"/>
                </a:solidFill>
              </a:rPr>
              <a:t> refers to a predictive modeling problem where a class label is predicted for a given example of input data. Examples of </a:t>
            </a:r>
            <a:r>
              <a:rPr lang="en-US" b="1" dirty="0">
                <a:solidFill>
                  <a:srgbClr val="202124"/>
                </a:solidFill>
              </a:rPr>
              <a:t>classification</a:t>
            </a:r>
            <a:r>
              <a:rPr lang="en-US" dirty="0">
                <a:solidFill>
                  <a:srgbClr val="202124"/>
                </a:solidFill>
              </a:rPr>
              <a:t> problems include: Given an example, </a:t>
            </a:r>
            <a:r>
              <a:rPr lang="en-US" b="1" dirty="0">
                <a:solidFill>
                  <a:srgbClr val="202124"/>
                </a:solidFill>
              </a:rPr>
              <a:t>classify</a:t>
            </a:r>
            <a:r>
              <a:rPr lang="en-US" dirty="0">
                <a:solidFill>
                  <a:srgbClr val="202124"/>
                </a:solidFill>
              </a:rPr>
              <a:t> if it is spam or not. Given a handwritten character, </a:t>
            </a:r>
            <a:r>
              <a:rPr lang="en-US" b="1" dirty="0">
                <a:solidFill>
                  <a:srgbClr val="202124"/>
                </a:solidFill>
              </a:rPr>
              <a:t>classify</a:t>
            </a:r>
            <a:r>
              <a:rPr lang="en-US" dirty="0">
                <a:solidFill>
                  <a:srgbClr val="202124"/>
                </a:solidFill>
              </a:rPr>
              <a:t> it as one of the known characters.</a:t>
            </a:r>
          </a:p>
          <a:p>
            <a:pPr algn="just"/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cs typeface="Arial" panose="020B0604020202020204" pitchFamily="34" charset="0"/>
              </a:rPr>
              <a:t>A common job of </a:t>
            </a:r>
            <a:r>
              <a:rPr lang="en-US" b="1" dirty="0">
                <a:cs typeface="Arial" panose="020B0604020202020204" pitchFamily="34" charset="0"/>
              </a:rPr>
              <a:t>machine learning</a:t>
            </a:r>
            <a:r>
              <a:rPr lang="en-US" dirty="0">
                <a:cs typeface="Arial" panose="020B0604020202020204" pitchFamily="34" charset="0"/>
              </a:rPr>
              <a:t> algorithms is to recognize objects and being able to separate them into categories. This process is called </a:t>
            </a:r>
            <a:r>
              <a:rPr lang="en-US" b="1" dirty="0">
                <a:cs typeface="Arial" panose="020B0604020202020204" pitchFamily="34" charset="0"/>
              </a:rPr>
              <a:t>classification</a:t>
            </a:r>
            <a:r>
              <a:rPr lang="en-US" dirty="0">
                <a:cs typeface="Arial" panose="020B0604020202020204" pitchFamily="34" charset="0"/>
              </a:rPr>
              <a:t>, and it helps us segregate vast quantities of data into discrete values, i.e. :distinct, like 0/1, True/False, or a pre-defined output label class.</a:t>
            </a:r>
          </a:p>
        </p:txBody>
      </p:sp>
      <p:sp>
        <p:nvSpPr>
          <p:cNvPr id="5" name="AutoShape 2" descr="Classification Images | Free Vectors, Stock Photos &amp; PS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4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Calculate Accuracy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9C103F-1235-4015-9376-A0CDC641D953}"/>
              </a:ext>
            </a:extLst>
          </p:cNvPr>
          <p:cNvSpPr txBox="1"/>
          <p:nvPr/>
        </p:nvSpPr>
        <p:spPr>
          <a:xfrm>
            <a:off x="263239" y="833007"/>
            <a:ext cx="11553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For classification we applied different-different algorithm to determine best possible model. We got multiple models but we don’t know which one is best. Hence we need to have some parameters which qualifies a model as near-perfect or better than others.</a:t>
            </a:r>
          </a:p>
          <a:p>
            <a:pPr algn="just"/>
            <a:r>
              <a:rPr lang="en-US" dirty="0"/>
              <a:t>There are different ways to determine accuracy of a model.</a:t>
            </a:r>
          </a:p>
        </p:txBody>
      </p:sp>
      <p:sp>
        <p:nvSpPr>
          <p:cNvPr id="9" name="Freeform 8"/>
          <p:cNvSpPr/>
          <p:nvPr/>
        </p:nvSpPr>
        <p:spPr>
          <a:xfrm flipH="1">
            <a:off x="7386633" y="3153587"/>
            <a:ext cx="87038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6572389" y="3153587"/>
            <a:ext cx="101383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 flipH="1">
            <a:off x="5121939" y="3338312"/>
            <a:ext cx="2304231" cy="2807186"/>
            <a:chOff x="6056416" y="2881094"/>
            <a:chExt cx="2304231" cy="2807186"/>
          </a:xfrm>
        </p:grpSpPr>
        <p:sp>
          <p:nvSpPr>
            <p:cNvPr id="13" name="Freeform 12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21661" y="3338312"/>
            <a:ext cx="2304231" cy="2807186"/>
            <a:chOff x="6056416" y="2881094"/>
            <a:chExt cx="2304231" cy="2807186"/>
          </a:xfrm>
        </p:grpSpPr>
        <p:sp>
          <p:nvSpPr>
            <p:cNvPr id="17" name="Freeform 16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Freeform 6"/>
          <p:cNvSpPr>
            <a:spLocks/>
          </p:cNvSpPr>
          <p:nvPr/>
        </p:nvSpPr>
        <p:spPr bwMode="auto">
          <a:xfrm>
            <a:off x="9258295" y="2679718"/>
            <a:ext cx="450850" cy="450850"/>
          </a:xfrm>
          <a:custGeom>
            <a:avLst/>
            <a:gdLst>
              <a:gd name="T0" fmla="*/ 285 w 569"/>
              <a:gd name="T1" fmla="*/ 0 h 568"/>
              <a:gd name="T2" fmla="*/ 341 w 569"/>
              <a:gd name="T3" fmla="*/ 6 h 568"/>
              <a:gd name="T4" fmla="*/ 394 w 569"/>
              <a:gd name="T5" fmla="*/ 23 h 568"/>
              <a:gd name="T6" fmla="*/ 443 w 569"/>
              <a:gd name="T7" fmla="*/ 49 h 568"/>
              <a:gd name="T8" fmla="*/ 485 w 569"/>
              <a:gd name="T9" fmla="*/ 83 h 568"/>
              <a:gd name="T10" fmla="*/ 520 w 569"/>
              <a:gd name="T11" fmla="*/ 125 h 568"/>
              <a:gd name="T12" fmla="*/ 547 w 569"/>
              <a:gd name="T13" fmla="*/ 174 h 568"/>
              <a:gd name="T14" fmla="*/ 562 w 569"/>
              <a:gd name="T15" fmla="*/ 227 h 568"/>
              <a:gd name="T16" fmla="*/ 569 w 569"/>
              <a:gd name="T17" fmla="*/ 285 h 568"/>
              <a:gd name="T18" fmla="*/ 562 w 569"/>
              <a:gd name="T19" fmla="*/ 342 h 568"/>
              <a:gd name="T20" fmla="*/ 547 w 569"/>
              <a:gd name="T21" fmla="*/ 395 h 568"/>
              <a:gd name="T22" fmla="*/ 520 w 569"/>
              <a:gd name="T23" fmla="*/ 444 h 568"/>
              <a:gd name="T24" fmla="*/ 485 w 569"/>
              <a:gd name="T25" fmla="*/ 485 h 568"/>
              <a:gd name="T26" fmla="*/ 443 w 569"/>
              <a:gd name="T27" fmla="*/ 521 h 568"/>
              <a:gd name="T28" fmla="*/ 394 w 569"/>
              <a:gd name="T29" fmla="*/ 546 h 568"/>
              <a:gd name="T30" fmla="*/ 341 w 569"/>
              <a:gd name="T31" fmla="*/ 562 h 568"/>
              <a:gd name="T32" fmla="*/ 285 w 569"/>
              <a:gd name="T33" fmla="*/ 568 h 568"/>
              <a:gd name="T34" fmla="*/ 226 w 569"/>
              <a:gd name="T35" fmla="*/ 562 h 568"/>
              <a:gd name="T36" fmla="*/ 174 w 569"/>
              <a:gd name="T37" fmla="*/ 546 h 568"/>
              <a:gd name="T38" fmla="*/ 127 w 569"/>
              <a:gd name="T39" fmla="*/ 521 h 568"/>
              <a:gd name="T40" fmla="*/ 83 w 569"/>
              <a:gd name="T41" fmla="*/ 485 h 568"/>
              <a:gd name="T42" fmla="*/ 49 w 569"/>
              <a:gd name="T43" fmla="*/ 444 h 568"/>
              <a:gd name="T44" fmla="*/ 23 w 569"/>
              <a:gd name="T45" fmla="*/ 395 h 568"/>
              <a:gd name="T46" fmla="*/ 6 w 569"/>
              <a:gd name="T47" fmla="*/ 342 h 568"/>
              <a:gd name="T48" fmla="*/ 0 w 569"/>
              <a:gd name="T49" fmla="*/ 285 h 568"/>
              <a:gd name="T50" fmla="*/ 6 w 569"/>
              <a:gd name="T51" fmla="*/ 227 h 568"/>
              <a:gd name="T52" fmla="*/ 23 w 569"/>
              <a:gd name="T53" fmla="*/ 174 h 568"/>
              <a:gd name="T54" fmla="*/ 49 w 569"/>
              <a:gd name="T55" fmla="*/ 125 h 568"/>
              <a:gd name="T56" fmla="*/ 83 w 569"/>
              <a:gd name="T57" fmla="*/ 83 h 568"/>
              <a:gd name="T58" fmla="*/ 127 w 569"/>
              <a:gd name="T59" fmla="*/ 49 h 568"/>
              <a:gd name="T60" fmla="*/ 174 w 569"/>
              <a:gd name="T61" fmla="*/ 23 h 568"/>
              <a:gd name="T62" fmla="*/ 226 w 569"/>
              <a:gd name="T63" fmla="*/ 6 h 568"/>
              <a:gd name="T64" fmla="*/ 285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5" y="0"/>
                </a:moveTo>
                <a:lnTo>
                  <a:pt x="341" y="6"/>
                </a:lnTo>
                <a:lnTo>
                  <a:pt x="394" y="23"/>
                </a:lnTo>
                <a:lnTo>
                  <a:pt x="443" y="49"/>
                </a:lnTo>
                <a:lnTo>
                  <a:pt x="485" y="83"/>
                </a:lnTo>
                <a:lnTo>
                  <a:pt x="520" y="125"/>
                </a:lnTo>
                <a:lnTo>
                  <a:pt x="547" y="174"/>
                </a:lnTo>
                <a:lnTo>
                  <a:pt x="562" y="227"/>
                </a:lnTo>
                <a:lnTo>
                  <a:pt x="569" y="285"/>
                </a:lnTo>
                <a:lnTo>
                  <a:pt x="562" y="342"/>
                </a:lnTo>
                <a:lnTo>
                  <a:pt x="547" y="395"/>
                </a:lnTo>
                <a:lnTo>
                  <a:pt x="520" y="444"/>
                </a:lnTo>
                <a:lnTo>
                  <a:pt x="485" y="485"/>
                </a:lnTo>
                <a:lnTo>
                  <a:pt x="443" y="521"/>
                </a:lnTo>
                <a:lnTo>
                  <a:pt x="394" y="546"/>
                </a:lnTo>
                <a:lnTo>
                  <a:pt x="341" y="562"/>
                </a:lnTo>
                <a:lnTo>
                  <a:pt x="285" y="568"/>
                </a:lnTo>
                <a:lnTo>
                  <a:pt x="226" y="562"/>
                </a:lnTo>
                <a:lnTo>
                  <a:pt x="174" y="546"/>
                </a:lnTo>
                <a:lnTo>
                  <a:pt x="127" y="521"/>
                </a:lnTo>
                <a:lnTo>
                  <a:pt x="83" y="485"/>
                </a:lnTo>
                <a:lnTo>
                  <a:pt x="49" y="444"/>
                </a:lnTo>
                <a:lnTo>
                  <a:pt x="23" y="395"/>
                </a:lnTo>
                <a:lnTo>
                  <a:pt x="6" y="342"/>
                </a:lnTo>
                <a:lnTo>
                  <a:pt x="0" y="285"/>
                </a:lnTo>
                <a:lnTo>
                  <a:pt x="6" y="227"/>
                </a:lnTo>
                <a:lnTo>
                  <a:pt x="23" y="174"/>
                </a:lnTo>
                <a:lnTo>
                  <a:pt x="49" y="125"/>
                </a:lnTo>
                <a:lnTo>
                  <a:pt x="83" y="83"/>
                </a:lnTo>
                <a:lnTo>
                  <a:pt x="127" y="49"/>
                </a:lnTo>
                <a:lnTo>
                  <a:pt x="174" y="23"/>
                </a:lnTo>
                <a:lnTo>
                  <a:pt x="226" y="6"/>
                </a:lnTo>
                <a:lnTo>
                  <a:pt x="28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7207245" y="6240481"/>
            <a:ext cx="450850" cy="450850"/>
          </a:xfrm>
          <a:custGeom>
            <a:avLst/>
            <a:gdLst>
              <a:gd name="T0" fmla="*/ 284 w 569"/>
              <a:gd name="T1" fmla="*/ 0 h 568"/>
              <a:gd name="T2" fmla="*/ 341 w 569"/>
              <a:gd name="T3" fmla="*/ 6 h 568"/>
              <a:gd name="T4" fmla="*/ 395 w 569"/>
              <a:gd name="T5" fmla="*/ 21 h 568"/>
              <a:gd name="T6" fmla="*/ 442 w 569"/>
              <a:gd name="T7" fmla="*/ 47 h 568"/>
              <a:gd name="T8" fmla="*/ 486 w 569"/>
              <a:gd name="T9" fmla="*/ 83 h 568"/>
              <a:gd name="T10" fmla="*/ 520 w 569"/>
              <a:gd name="T11" fmla="*/ 125 h 568"/>
              <a:gd name="T12" fmla="*/ 546 w 569"/>
              <a:gd name="T13" fmla="*/ 174 h 568"/>
              <a:gd name="T14" fmla="*/ 563 w 569"/>
              <a:gd name="T15" fmla="*/ 227 h 568"/>
              <a:gd name="T16" fmla="*/ 569 w 569"/>
              <a:gd name="T17" fmla="*/ 283 h 568"/>
              <a:gd name="T18" fmla="*/ 563 w 569"/>
              <a:gd name="T19" fmla="*/ 342 h 568"/>
              <a:gd name="T20" fmla="*/ 546 w 569"/>
              <a:gd name="T21" fmla="*/ 394 h 568"/>
              <a:gd name="T22" fmla="*/ 520 w 569"/>
              <a:gd name="T23" fmla="*/ 444 h 568"/>
              <a:gd name="T24" fmla="*/ 486 w 569"/>
              <a:gd name="T25" fmla="*/ 485 h 568"/>
              <a:gd name="T26" fmla="*/ 442 w 569"/>
              <a:gd name="T27" fmla="*/ 519 h 568"/>
              <a:gd name="T28" fmla="*/ 395 w 569"/>
              <a:gd name="T29" fmla="*/ 545 h 568"/>
              <a:gd name="T30" fmla="*/ 341 w 569"/>
              <a:gd name="T31" fmla="*/ 562 h 568"/>
              <a:gd name="T32" fmla="*/ 284 w 569"/>
              <a:gd name="T33" fmla="*/ 568 h 568"/>
              <a:gd name="T34" fmla="*/ 228 w 569"/>
              <a:gd name="T35" fmla="*/ 562 h 568"/>
              <a:gd name="T36" fmla="*/ 173 w 569"/>
              <a:gd name="T37" fmla="*/ 545 h 568"/>
              <a:gd name="T38" fmla="*/ 126 w 569"/>
              <a:gd name="T39" fmla="*/ 519 h 568"/>
              <a:gd name="T40" fmla="*/ 82 w 569"/>
              <a:gd name="T41" fmla="*/ 485 h 568"/>
              <a:gd name="T42" fmla="*/ 49 w 569"/>
              <a:gd name="T43" fmla="*/ 444 h 568"/>
              <a:gd name="T44" fmla="*/ 22 w 569"/>
              <a:gd name="T45" fmla="*/ 394 h 568"/>
              <a:gd name="T46" fmla="*/ 5 w 569"/>
              <a:gd name="T47" fmla="*/ 342 h 568"/>
              <a:gd name="T48" fmla="*/ 0 w 569"/>
              <a:gd name="T49" fmla="*/ 283 h 568"/>
              <a:gd name="T50" fmla="*/ 5 w 569"/>
              <a:gd name="T51" fmla="*/ 227 h 568"/>
              <a:gd name="T52" fmla="*/ 22 w 569"/>
              <a:gd name="T53" fmla="*/ 174 h 568"/>
              <a:gd name="T54" fmla="*/ 49 w 569"/>
              <a:gd name="T55" fmla="*/ 125 h 568"/>
              <a:gd name="T56" fmla="*/ 82 w 569"/>
              <a:gd name="T57" fmla="*/ 83 h 568"/>
              <a:gd name="T58" fmla="*/ 126 w 569"/>
              <a:gd name="T59" fmla="*/ 47 h 568"/>
              <a:gd name="T60" fmla="*/ 173 w 569"/>
              <a:gd name="T61" fmla="*/ 21 h 568"/>
              <a:gd name="T62" fmla="*/ 228 w 569"/>
              <a:gd name="T63" fmla="*/ 6 h 568"/>
              <a:gd name="T64" fmla="*/ 284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4" y="0"/>
                </a:moveTo>
                <a:lnTo>
                  <a:pt x="341" y="6"/>
                </a:lnTo>
                <a:lnTo>
                  <a:pt x="395" y="21"/>
                </a:lnTo>
                <a:lnTo>
                  <a:pt x="442" y="47"/>
                </a:lnTo>
                <a:lnTo>
                  <a:pt x="486" y="83"/>
                </a:lnTo>
                <a:lnTo>
                  <a:pt x="520" y="125"/>
                </a:lnTo>
                <a:lnTo>
                  <a:pt x="546" y="174"/>
                </a:lnTo>
                <a:lnTo>
                  <a:pt x="563" y="227"/>
                </a:lnTo>
                <a:lnTo>
                  <a:pt x="569" y="283"/>
                </a:lnTo>
                <a:lnTo>
                  <a:pt x="563" y="342"/>
                </a:lnTo>
                <a:lnTo>
                  <a:pt x="546" y="394"/>
                </a:lnTo>
                <a:lnTo>
                  <a:pt x="520" y="444"/>
                </a:lnTo>
                <a:lnTo>
                  <a:pt x="486" y="485"/>
                </a:lnTo>
                <a:lnTo>
                  <a:pt x="442" y="519"/>
                </a:lnTo>
                <a:lnTo>
                  <a:pt x="395" y="545"/>
                </a:lnTo>
                <a:lnTo>
                  <a:pt x="341" y="562"/>
                </a:lnTo>
                <a:lnTo>
                  <a:pt x="284" y="568"/>
                </a:lnTo>
                <a:lnTo>
                  <a:pt x="228" y="562"/>
                </a:lnTo>
                <a:lnTo>
                  <a:pt x="173" y="545"/>
                </a:lnTo>
                <a:lnTo>
                  <a:pt x="126" y="519"/>
                </a:lnTo>
                <a:lnTo>
                  <a:pt x="82" y="485"/>
                </a:lnTo>
                <a:lnTo>
                  <a:pt x="49" y="444"/>
                </a:lnTo>
                <a:lnTo>
                  <a:pt x="22" y="394"/>
                </a:lnTo>
                <a:lnTo>
                  <a:pt x="5" y="342"/>
                </a:lnTo>
                <a:lnTo>
                  <a:pt x="0" y="283"/>
                </a:lnTo>
                <a:lnTo>
                  <a:pt x="5" y="227"/>
                </a:lnTo>
                <a:lnTo>
                  <a:pt x="22" y="174"/>
                </a:lnTo>
                <a:lnTo>
                  <a:pt x="49" y="125"/>
                </a:lnTo>
                <a:lnTo>
                  <a:pt x="82" y="83"/>
                </a:lnTo>
                <a:lnTo>
                  <a:pt x="126" y="47"/>
                </a:lnTo>
                <a:lnTo>
                  <a:pt x="173" y="21"/>
                </a:lnTo>
                <a:lnTo>
                  <a:pt x="228" y="6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5116508" y="2665431"/>
            <a:ext cx="452438" cy="452438"/>
          </a:xfrm>
          <a:custGeom>
            <a:avLst/>
            <a:gdLst>
              <a:gd name="T0" fmla="*/ 284 w 569"/>
              <a:gd name="T1" fmla="*/ 0 h 570"/>
              <a:gd name="T2" fmla="*/ 341 w 569"/>
              <a:gd name="T3" fmla="*/ 8 h 570"/>
              <a:gd name="T4" fmla="*/ 395 w 569"/>
              <a:gd name="T5" fmla="*/ 23 h 570"/>
              <a:gd name="T6" fmla="*/ 443 w 569"/>
              <a:gd name="T7" fmla="*/ 50 h 570"/>
              <a:gd name="T8" fmla="*/ 484 w 569"/>
              <a:gd name="T9" fmla="*/ 85 h 570"/>
              <a:gd name="T10" fmla="*/ 520 w 569"/>
              <a:gd name="T11" fmla="*/ 127 h 570"/>
              <a:gd name="T12" fmla="*/ 546 w 569"/>
              <a:gd name="T13" fmla="*/ 176 h 570"/>
              <a:gd name="T14" fmla="*/ 563 w 569"/>
              <a:gd name="T15" fmla="*/ 229 h 570"/>
              <a:gd name="T16" fmla="*/ 569 w 569"/>
              <a:gd name="T17" fmla="*/ 285 h 570"/>
              <a:gd name="T18" fmla="*/ 563 w 569"/>
              <a:gd name="T19" fmla="*/ 344 h 570"/>
              <a:gd name="T20" fmla="*/ 546 w 569"/>
              <a:gd name="T21" fmla="*/ 397 h 570"/>
              <a:gd name="T22" fmla="*/ 520 w 569"/>
              <a:gd name="T23" fmla="*/ 444 h 570"/>
              <a:gd name="T24" fmla="*/ 484 w 569"/>
              <a:gd name="T25" fmla="*/ 487 h 570"/>
              <a:gd name="T26" fmla="*/ 443 w 569"/>
              <a:gd name="T27" fmla="*/ 521 h 570"/>
              <a:gd name="T28" fmla="*/ 395 w 569"/>
              <a:gd name="T29" fmla="*/ 547 h 570"/>
              <a:gd name="T30" fmla="*/ 341 w 569"/>
              <a:gd name="T31" fmla="*/ 564 h 570"/>
              <a:gd name="T32" fmla="*/ 284 w 569"/>
              <a:gd name="T33" fmla="*/ 570 h 570"/>
              <a:gd name="T34" fmla="*/ 228 w 569"/>
              <a:gd name="T35" fmla="*/ 564 h 570"/>
              <a:gd name="T36" fmla="*/ 173 w 569"/>
              <a:gd name="T37" fmla="*/ 547 h 570"/>
              <a:gd name="T38" fmla="*/ 126 w 569"/>
              <a:gd name="T39" fmla="*/ 521 h 570"/>
              <a:gd name="T40" fmla="*/ 83 w 569"/>
              <a:gd name="T41" fmla="*/ 487 h 570"/>
              <a:gd name="T42" fmla="*/ 49 w 569"/>
              <a:gd name="T43" fmla="*/ 444 h 570"/>
              <a:gd name="T44" fmla="*/ 22 w 569"/>
              <a:gd name="T45" fmla="*/ 397 h 570"/>
              <a:gd name="T46" fmla="*/ 5 w 569"/>
              <a:gd name="T47" fmla="*/ 344 h 570"/>
              <a:gd name="T48" fmla="*/ 0 w 569"/>
              <a:gd name="T49" fmla="*/ 285 h 570"/>
              <a:gd name="T50" fmla="*/ 5 w 569"/>
              <a:gd name="T51" fmla="*/ 229 h 570"/>
              <a:gd name="T52" fmla="*/ 22 w 569"/>
              <a:gd name="T53" fmla="*/ 176 h 570"/>
              <a:gd name="T54" fmla="*/ 49 w 569"/>
              <a:gd name="T55" fmla="*/ 127 h 570"/>
              <a:gd name="T56" fmla="*/ 83 w 569"/>
              <a:gd name="T57" fmla="*/ 85 h 570"/>
              <a:gd name="T58" fmla="*/ 126 w 569"/>
              <a:gd name="T59" fmla="*/ 50 h 570"/>
              <a:gd name="T60" fmla="*/ 173 w 569"/>
              <a:gd name="T61" fmla="*/ 23 h 570"/>
              <a:gd name="T62" fmla="*/ 228 w 569"/>
              <a:gd name="T63" fmla="*/ 8 h 570"/>
              <a:gd name="T64" fmla="*/ 284 w 569"/>
              <a:gd name="T65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70">
                <a:moveTo>
                  <a:pt x="284" y="0"/>
                </a:moveTo>
                <a:lnTo>
                  <a:pt x="341" y="8"/>
                </a:lnTo>
                <a:lnTo>
                  <a:pt x="395" y="23"/>
                </a:lnTo>
                <a:lnTo>
                  <a:pt x="443" y="50"/>
                </a:lnTo>
                <a:lnTo>
                  <a:pt x="484" y="85"/>
                </a:lnTo>
                <a:lnTo>
                  <a:pt x="520" y="127"/>
                </a:lnTo>
                <a:lnTo>
                  <a:pt x="546" y="176"/>
                </a:lnTo>
                <a:lnTo>
                  <a:pt x="563" y="229"/>
                </a:lnTo>
                <a:lnTo>
                  <a:pt x="569" y="285"/>
                </a:lnTo>
                <a:lnTo>
                  <a:pt x="563" y="344"/>
                </a:lnTo>
                <a:lnTo>
                  <a:pt x="546" y="397"/>
                </a:lnTo>
                <a:lnTo>
                  <a:pt x="520" y="444"/>
                </a:lnTo>
                <a:lnTo>
                  <a:pt x="484" y="487"/>
                </a:lnTo>
                <a:lnTo>
                  <a:pt x="443" y="521"/>
                </a:lnTo>
                <a:lnTo>
                  <a:pt x="395" y="547"/>
                </a:lnTo>
                <a:lnTo>
                  <a:pt x="341" y="564"/>
                </a:lnTo>
                <a:lnTo>
                  <a:pt x="284" y="570"/>
                </a:lnTo>
                <a:lnTo>
                  <a:pt x="228" y="564"/>
                </a:lnTo>
                <a:lnTo>
                  <a:pt x="173" y="547"/>
                </a:lnTo>
                <a:lnTo>
                  <a:pt x="126" y="521"/>
                </a:lnTo>
                <a:lnTo>
                  <a:pt x="83" y="487"/>
                </a:lnTo>
                <a:lnTo>
                  <a:pt x="49" y="444"/>
                </a:lnTo>
                <a:lnTo>
                  <a:pt x="22" y="397"/>
                </a:lnTo>
                <a:lnTo>
                  <a:pt x="5" y="344"/>
                </a:lnTo>
                <a:lnTo>
                  <a:pt x="0" y="285"/>
                </a:lnTo>
                <a:lnTo>
                  <a:pt x="5" y="229"/>
                </a:lnTo>
                <a:lnTo>
                  <a:pt x="22" y="176"/>
                </a:lnTo>
                <a:lnTo>
                  <a:pt x="49" y="127"/>
                </a:lnTo>
                <a:lnTo>
                  <a:pt x="83" y="85"/>
                </a:lnTo>
                <a:lnTo>
                  <a:pt x="126" y="50"/>
                </a:lnTo>
                <a:lnTo>
                  <a:pt x="173" y="23"/>
                </a:lnTo>
                <a:lnTo>
                  <a:pt x="228" y="8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5638795" y="2368568"/>
            <a:ext cx="3586163" cy="1247775"/>
          </a:xfrm>
          <a:custGeom>
            <a:avLst/>
            <a:gdLst>
              <a:gd name="T0" fmla="*/ 2388 w 4518"/>
              <a:gd name="T1" fmla="*/ 4 h 1573"/>
              <a:gd name="T2" fmla="*/ 2663 w 4518"/>
              <a:gd name="T3" fmla="*/ 30 h 1573"/>
              <a:gd name="T4" fmla="*/ 2923 w 4518"/>
              <a:gd name="T5" fmla="*/ 77 h 1573"/>
              <a:gd name="T6" fmla="*/ 3170 w 4518"/>
              <a:gd name="T7" fmla="*/ 142 h 1573"/>
              <a:gd name="T8" fmla="*/ 3398 w 4518"/>
              <a:gd name="T9" fmla="*/ 219 h 1573"/>
              <a:gd name="T10" fmla="*/ 3611 w 4518"/>
              <a:gd name="T11" fmla="*/ 306 h 1573"/>
              <a:gd name="T12" fmla="*/ 3804 w 4518"/>
              <a:gd name="T13" fmla="*/ 398 h 1573"/>
              <a:gd name="T14" fmla="*/ 3975 w 4518"/>
              <a:gd name="T15" fmla="*/ 492 h 1573"/>
              <a:gd name="T16" fmla="*/ 4126 w 4518"/>
              <a:gd name="T17" fmla="*/ 583 h 1573"/>
              <a:gd name="T18" fmla="*/ 4254 w 4518"/>
              <a:gd name="T19" fmla="*/ 670 h 1573"/>
              <a:gd name="T20" fmla="*/ 4360 w 4518"/>
              <a:gd name="T21" fmla="*/ 745 h 1573"/>
              <a:gd name="T22" fmla="*/ 4439 w 4518"/>
              <a:gd name="T23" fmla="*/ 805 h 1573"/>
              <a:gd name="T24" fmla="*/ 4491 w 4518"/>
              <a:gd name="T25" fmla="*/ 851 h 1573"/>
              <a:gd name="T26" fmla="*/ 4518 w 4518"/>
              <a:gd name="T27" fmla="*/ 872 h 1573"/>
              <a:gd name="T28" fmla="*/ 3129 w 4518"/>
              <a:gd name="T29" fmla="*/ 1509 h 1573"/>
              <a:gd name="T30" fmla="*/ 2854 w 4518"/>
              <a:gd name="T31" fmla="*/ 1413 h 1573"/>
              <a:gd name="T32" fmla="*/ 2590 w 4518"/>
              <a:gd name="T33" fmla="*/ 1354 h 1573"/>
              <a:gd name="T34" fmla="*/ 2341 w 4518"/>
              <a:gd name="T35" fmla="*/ 1330 h 1573"/>
              <a:gd name="T36" fmla="*/ 2113 w 4518"/>
              <a:gd name="T37" fmla="*/ 1332 h 1573"/>
              <a:gd name="T38" fmla="*/ 1904 w 4518"/>
              <a:gd name="T39" fmla="*/ 1352 h 1573"/>
              <a:gd name="T40" fmla="*/ 1719 w 4518"/>
              <a:gd name="T41" fmla="*/ 1388 h 1573"/>
              <a:gd name="T42" fmla="*/ 1561 w 4518"/>
              <a:gd name="T43" fmla="*/ 1434 h 1573"/>
              <a:gd name="T44" fmla="*/ 1429 w 4518"/>
              <a:gd name="T45" fmla="*/ 1479 h 1573"/>
              <a:gd name="T46" fmla="*/ 1329 w 4518"/>
              <a:gd name="T47" fmla="*/ 1522 h 1573"/>
              <a:gd name="T48" fmla="*/ 1263 w 4518"/>
              <a:gd name="T49" fmla="*/ 1556 h 1573"/>
              <a:gd name="T50" fmla="*/ 1233 w 4518"/>
              <a:gd name="T51" fmla="*/ 1573 h 1573"/>
              <a:gd name="T52" fmla="*/ 172 w 4518"/>
              <a:gd name="T53" fmla="*/ 738 h 1573"/>
              <a:gd name="T54" fmla="*/ 511 w 4518"/>
              <a:gd name="T55" fmla="*/ 507 h 1573"/>
              <a:gd name="T56" fmla="*/ 845 w 4518"/>
              <a:gd name="T57" fmla="*/ 326 h 1573"/>
              <a:gd name="T58" fmla="*/ 1171 w 4518"/>
              <a:gd name="T59" fmla="*/ 189 h 1573"/>
              <a:gd name="T60" fmla="*/ 1491 w 4518"/>
              <a:gd name="T61" fmla="*/ 93 h 1573"/>
              <a:gd name="T62" fmla="*/ 1800 w 4518"/>
              <a:gd name="T63" fmla="*/ 32 h 1573"/>
              <a:gd name="T64" fmla="*/ 2100 w 4518"/>
              <a:gd name="T65" fmla="*/ 4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18" h="1573">
                <a:moveTo>
                  <a:pt x="2245" y="0"/>
                </a:moveTo>
                <a:lnTo>
                  <a:pt x="2388" y="4"/>
                </a:lnTo>
                <a:lnTo>
                  <a:pt x="2528" y="15"/>
                </a:lnTo>
                <a:lnTo>
                  <a:pt x="2663" y="30"/>
                </a:lnTo>
                <a:lnTo>
                  <a:pt x="2795" y="51"/>
                </a:lnTo>
                <a:lnTo>
                  <a:pt x="2923" y="77"/>
                </a:lnTo>
                <a:lnTo>
                  <a:pt x="3050" y="108"/>
                </a:lnTo>
                <a:lnTo>
                  <a:pt x="3170" y="142"/>
                </a:lnTo>
                <a:lnTo>
                  <a:pt x="3287" y="179"/>
                </a:lnTo>
                <a:lnTo>
                  <a:pt x="3398" y="219"/>
                </a:lnTo>
                <a:lnTo>
                  <a:pt x="3508" y="260"/>
                </a:lnTo>
                <a:lnTo>
                  <a:pt x="3611" y="306"/>
                </a:lnTo>
                <a:lnTo>
                  <a:pt x="3709" y="351"/>
                </a:lnTo>
                <a:lnTo>
                  <a:pt x="3804" y="398"/>
                </a:lnTo>
                <a:lnTo>
                  <a:pt x="3892" y="445"/>
                </a:lnTo>
                <a:lnTo>
                  <a:pt x="3975" y="492"/>
                </a:lnTo>
                <a:lnTo>
                  <a:pt x="4054" y="538"/>
                </a:lnTo>
                <a:lnTo>
                  <a:pt x="4126" y="583"/>
                </a:lnTo>
                <a:lnTo>
                  <a:pt x="4194" y="626"/>
                </a:lnTo>
                <a:lnTo>
                  <a:pt x="4254" y="670"/>
                </a:lnTo>
                <a:lnTo>
                  <a:pt x="4311" y="707"/>
                </a:lnTo>
                <a:lnTo>
                  <a:pt x="4360" y="745"/>
                </a:lnTo>
                <a:lnTo>
                  <a:pt x="4403" y="777"/>
                </a:lnTo>
                <a:lnTo>
                  <a:pt x="4439" y="805"/>
                </a:lnTo>
                <a:lnTo>
                  <a:pt x="4469" y="830"/>
                </a:lnTo>
                <a:lnTo>
                  <a:pt x="4491" y="851"/>
                </a:lnTo>
                <a:lnTo>
                  <a:pt x="4508" y="864"/>
                </a:lnTo>
                <a:lnTo>
                  <a:pt x="4518" y="872"/>
                </a:lnTo>
                <a:lnTo>
                  <a:pt x="3272" y="1573"/>
                </a:lnTo>
                <a:lnTo>
                  <a:pt x="3129" y="1509"/>
                </a:lnTo>
                <a:lnTo>
                  <a:pt x="2989" y="1456"/>
                </a:lnTo>
                <a:lnTo>
                  <a:pt x="2854" y="1413"/>
                </a:lnTo>
                <a:lnTo>
                  <a:pt x="2720" y="1379"/>
                </a:lnTo>
                <a:lnTo>
                  <a:pt x="2590" y="1354"/>
                </a:lnTo>
                <a:lnTo>
                  <a:pt x="2464" y="1339"/>
                </a:lnTo>
                <a:lnTo>
                  <a:pt x="2341" y="1330"/>
                </a:lnTo>
                <a:lnTo>
                  <a:pt x="2224" y="1328"/>
                </a:lnTo>
                <a:lnTo>
                  <a:pt x="2113" y="1332"/>
                </a:lnTo>
                <a:lnTo>
                  <a:pt x="2006" y="1339"/>
                </a:lnTo>
                <a:lnTo>
                  <a:pt x="1904" y="1352"/>
                </a:lnTo>
                <a:lnTo>
                  <a:pt x="1810" y="1369"/>
                </a:lnTo>
                <a:lnTo>
                  <a:pt x="1719" y="1388"/>
                </a:lnTo>
                <a:lnTo>
                  <a:pt x="1636" y="1411"/>
                </a:lnTo>
                <a:lnTo>
                  <a:pt x="1561" y="1434"/>
                </a:lnTo>
                <a:lnTo>
                  <a:pt x="1491" y="1456"/>
                </a:lnTo>
                <a:lnTo>
                  <a:pt x="1429" y="1479"/>
                </a:lnTo>
                <a:lnTo>
                  <a:pt x="1376" y="1501"/>
                </a:lnTo>
                <a:lnTo>
                  <a:pt x="1329" y="1522"/>
                </a:lnTo>
                <a:lnTo>
                  <a:pt x="1291" y="1541"/>
                </a:lnTo>
                <a:lnTo>
                  <a:pt x="1263" y="1556"/>
                </a:lnTo>
                <a:lnTo>
                  <a:pt x="1242" y="1566"/>
                </a:lnTo>
                <a:lnTo>
                  <a:pt x="1233" y="1573"/>
                </a:lnTo>
                <a:lnTo>
                  <a:pt x="0" y="872"/>
                </a:lnTo>
                <a:lnTo>
                  <a:pt x="172" y="738"/>
                </a:lnTo>
                <a:lnTo>
                  <a:pt x="342" y="617"/>
                </a:lnTo>
                <a:lnTo>
                  <a:pt x="511" y="507"/>
                </a:lnTo>
                <a:lnTo>
                  <a:pt x="679" y="411"/>
                </a:lnTo>
                <a:lnTo>
                  <a:pt x="845" y="326"/>
                </a:lnTo>
                <a:lnTo>
                  <a:pt x="1009" y="253"/>
                </a:lnTo>
                <a:lnTo>
                  <a:pt x="1171" y="189"/>
                </a:lnTo>
                <a:lnTo>
                  <a:pt x="1333" y="136"/>
                </a:lnTo>
                <a:lnTo>
                  <a:pt x="1491" y="93"/>
                </a:lnTo>
                <a:lnTo>
                  <a:pt x="1648" y="57"/>
                </a:lnTo>
                <a:lnTo>
                  <a:pt x="1800" y="32"/>
                </a:lnTo>
                <a:lnTo>
                  <a:pt x="1951" y="13"/>
                </a:lnTo>
                <a:lnTo>
                  <a:pt x="2100" y="4"/>
                </a:lnTo>
                <a:lnTo>
                  <a:pt x="224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5400000" algn="t" rotWithShape="0">
              <a:prstClr val="black">
                <a:alpha val="2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5592758" y="3059131"/>
            <a:ext cx="1844675" cy="3095625"/>
          </a:xfrm>
          <a:custGeom>
            <a:avLst/>
            <a:gdLst>
              <a:gd name="T0" fmla="*/ 1291 w 2324"/>
              <a:gd name="T1" fmla="*/ 701 h 3900"/>
              <a:gd name="T2" fmla="*/ 1287 w 2324"/>
              <a:gd name="T3" fmla="*/ 701 h 3900"/>
              <a:gd name="T4" fmla="*/ 1315 w 2324"/>
              <a:gd name="T5" fmla="*/ 973 h 3900"/>
              <a:gd name="T6" fmla="*/ 1368 w 2324"/>
              <a:gd name="T7" fmla="*/ 1218 h 3900"/>
              <a:gd name="T8" fmla="*/ 1446 w 2324"/>
              <a:gd name="T9" fmla="*/ 1440 h 3900"/>
              <a:gd name="T10" fmla="*/ 1538 w 2324"/>
              <a:gd name="T11" fmla="*/ 1638 h 3900"/>
              <a:gd name="T12" fmla="*/ 1643 w 2324"/>
              <a:gd name="T13" fmla="*/ 1814 h 3900"/>
              <a:gd name="T14" fmla="*/ 1755 w 2324"/>
              <a:gd name="T15" fmla="*/ 1969 h 3900"/>
              <a:gd name="T16" fmla="*/ 1870 w 2324"/>
              <a:gd name="T17" fmla="*/ 2101 h 3900"/>
              <a:gd name="T18" fmla="*/ 1981 w 2324"/>
              <a:gd name="T19" fmla="*/ 2212 h 3900"/>
              <a:gd name="T20" fmla="*/ 2084 w 2324"/>
              <a:gd name="T21" fmla="*/ 2302 h 3900"/>
              <a:gd name="T22" fmla="*/ 2175 w 2324"/>
              <a:gd name="T23" fmla="*/ 2372 h 3900"/>
              <a:gd name="T24" fmla="*/ 2248 w 2324"/>
              <a:gd name="T25" fmla="*/ 2423 h 3900"/>
              <a:gd name="T26" fmla="*/ 2299 w 2324"/>
              <a:gd name="T27" fmla="*/ 2455 h 3900"/>
              <a:gd name="T28" fmla="*/ 2324 w 2324"/>
              <a:gd name="T29" fmla="*/ 2468 h 3900"/>
              <a:gd name="T30" fmla="*/ 2137 w 2324"/>
              <a:gd name="T31" fmla="*/ 3815 h 3900"/>
              <a:gd name="T32" fmla="*/ 1792 w 2324"/>
              <a:gd name="T33" fmla="*/ 3634 h 3900"/>
              <a:gd name="T34" fmla="*/ 1487 w 2324"/>
              <a:gd name="T35" fmla="*/ 3438 h 3900"/>
              <a:gd name="T36" fmla="*/ 1216 w 2324"/>
              <a:gd name="T37" fmla="*/ 3232 h 3900"/>
              <a:gd name="T38" fmla="*/ 980 w 2324"/>
              <a:gd name="T39" fmla="*/ 3017 h 3900"/>
              <a:gd name="T40" fmla="*/ 776 w 2324"/>
              <a:gd name="T41" fmla="*/ 2793 h 3900"/>
              <a:gd name="T42" fmla="*/ 601 w 2324"/>
              <a:gd name="T43" fmla="*/ 2566 h 3900"/>
              <a:gd name="T44" fmla="*/ 454 w 2324"/>
              <a:gd name="T45" fmla="*/ 2336 h 3900"/>
              <a:gd name="T46" fmla="*/ 332 w 2324"/>
              <a:gd name="T47" fmla="*/ 2104 h 3900"/>
              <a:gd name="T48" fmla="*/ 232 w 2324"/>
              <a:gd name="T49" fmla="*/ 1876 h 3900"/>
              <a:gd name="T50" fmla="*/ 155 w 2324"/>
              <a:gd name="T51" fmla="*/ 1650 h 3900"/>
              <a:gd name="T52" fmla="*/ 94 w 2324"/>
              <a:gd name="T53" fmla="*/ 1429 h 3900"/>
              <a:gd name="T54" fmla="*/ 51 w 2324"/>
              <a:gd name="T55" fmla="*/ 1218 h 3900"/>
              <a:gd name="T56" fmla="*/ 23 w 2324"/>
              <a:gd name="T57" fmla="*/ 1016 h 3900"/>
              <a:gd name="T58" fmla="*/ 8 w 2324"/>
              <a:gd name="T59" fmla="*/ 826 h 3900"/>
              <a:gd name="T60" fmla="*/ 0 w 2324"/>
              <a:gd name="T61" fmla="*/ 650 h 3900"/>
              <a:gd name="T62" fmla="*/ 2 w 2324"/>
              <a:gd name="T63" fmla="*/ 492 h 3900"/>
              <a:gd name="T64" fmla="*/ 9 w 2324"/>
              <a:gd name="T65" fmla="*/ 350 h 3900"/>
              <a:gd name="T66" fmla="*/ 21 w 2324"/>
              <a:gd name="T67" fmla="*/ 231 h 3900"/>
              <a:gd name="T68" fmla="*/ 32 w 2324"/>
              <a:gd name="T69" fmla="*/ 133 h 3900"/>
              <a:gd name="T70" fmla="*/ 43 w 2324"/>
              <a:gd name="T71" fmla="*/ 62 h 3900"/>
              <a:gd name="T72" fmla="*/ 53 w 2324"/>
              <a:gd name="T73" fmla="*/ 18 h 3900"/>
              <a:gd name="T74" fmla="*/ 55 w 2324"/>
              <a:gd name="T75" fmla="*/ 3 h 3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4" h="3900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9" y="841"/>
                </a:lnTo>
                <a:lnTo>
                  <a:pt x="1315" y="973"/>
                </a:lnTo>
                <a:lnTo>
                  <a:pt x="1338" y="1097"/>
                </a:lnTo>
                <a:lnTo>
                  <a:pt x="1368" y="1218"/>
                </a:lnTo>
                <a:lnTo>
                  <a:pt x="1404" y="1331"/>
                </a:lnTo>
                <a:lnTo>
                  <a:pt x="1446" y="1440"/>
                </a:lnTo>
                <a:lnTo>
                  <a:pt x="1489" y="1542"/>
                </a:lnTo>
                <a:lnTo>
                  <a:pt x="1538" y="1638"/>
                </a:lnTo>
                <a:lnTo>
                  <a:pt x="1589" y="1729"/>
                </a:lnTo>
                <a:lnTo>
                  <a:pt x="1643" y="1814"/>
                </a:lnTo>
                <a:lnTo>
                  <a:pt x="1698" y="1895"/>
                </a:lnTo>
                <a:lnTo>
                  <a:pt x="1755" y="1969"/>
                </a:lnTo>
                <a:lnTo>
                  <a:pt x="1813" y="2036"/>
                </a:lnTo>
                <a:lnTo>
                  <a:pt x="1870" y="2101"/>
                </a:lnTo>
                <a:lnTo>
                  <a:pt x="1926" y="2159"/>
                </a:lnTo>
                <a:lnTo>
                  <a:pt x="1981" y="2212"/>
                </a:lnTo>
                <a:lnTo>
                  <a:pt x="2034" y="2259"/>
                </a:lnTo>
                <a:lnTo>
                  <a:pt x="2084" y="2302"/>
                </a:lnTo>
                <a:lnTo>
                  <a:pt x="2132" y="2340"/>
                </a:lnTo>
                <a:lnTo>
                  <a:pt x="2175" y="2372"/>
                </a:lnTo>
                <a:lnTo>
                  <a:pt x="2214" y="2400"/>
                </a:lnTo>
                <a:lnTo>
                  <a:pt x="2248" y="2423"/>
                </a:lnTo>
                <a:lnTo>
                  <a:pt x="2279" y="2442"/>
                </a:lnTo>
                <a:lnTo>
                  <a:pt x="2299" y="2455"/>
                </a:lnTo>
                <a:lnTo>
                  <a:pt x="2316" y="2465"/>
                </a:lnTo>
                <a:lnTo>
                  <a:pt x="2324" y="2468"/>
                </a:lnTo>
                <a:lnTo>
                  <a:pt x="2324" y="3900"/>
                </a:lnTo>
                <a:lnTo>
                  <a:pt x="2137" y="3815"/>
                </a:lnTo>
                <a:lnTo>
                  <a:pt x="1960" y="3726"/>
                </a:lnTo>
                <a:lnTo>
                  <a:pt x="1792" y="3634"/>
                </a:lnTo>
                <a:lnTo>
                  <a:pt x="1634" y="3538"/>
                </a:lnTo>
                <a:lnTo>
                  <a:pt x="1487" y="3438"/>
                </a:lnTo>
                <a:lnTo>
                  <a:pt x="1348" y="3336"/>
                </a:lnTo>
                <a:lnTo>
                  <a:pt x="1216" y="3232"/>
                </a:lnTo>
                <a:lnTo>
                  <a:pt x="1093" y="3125"/>
                </a:lnTo>
                <a:lnTo>
                  <a:pt x="980" y="3017"/>
                </a:lnTo>
                <a:lnTo>
                  <a:pt x="874" y="2906"/>
                </a:lnTo>
                <a:lnTo>
                  <a:pt x="776" y="2793"/>
                </a:lnTo>
                <a:lnTo>
                  <a:pt x="684" y="2680"/>
                </a:lnTo>
                <a:lnTo>
                  <a:pt x="601" y="2566"/>
                </a:lnTo>
                <a:lnTo>
                  <a:pt x="524" y="2451"/>
                </a:lnTo>
                <a:lnTo>
                  <a:pt x="454" y="2336"/>
                </a:lnTo>
                <a:lnTo>
                  <a:pt x="390" y="2219"/>
                </a:lnTo>
                <a:lnTo>
                  <a:pt x="332" y="2104"/>
                </a:lnTo>
                <a:lnTo>
                  <a:pt x="279" y="1989"/>
                </a:lnTo>
                <a:lnTo>
                  <a:pt x="232" y="1876"/>
                </a:lnTo>
                <a:lnTo>
                  <a:pt x="190" y="1761"/>
                </a:lnTo>
                <a:lnTo>
                  <a:pt x="155" y="1650"/>
                </a:lnTo>
                <a:lnTo>
                  <a:pt x="123" y="1538"/>
                </a:lnTo>
                <a:lnTo>
                  <a:pt x="94" y="1429"/>
                </a:lnTo>
                <a:lnTo>
                  <a:pt x="72" y="1322"/>
                </a:lnTo>
                <a:lnTo>
                  <a:pt x="51" y="1218"/>
                </a:lnTo>
                <a:lnTo>
                  <a:pt x="36" y="1114"/>
                </a:lnTo>
                <a:lnTo>
                  <a:pt x="23" y="1016"/>
                </a:lnTo>
                <a:lnTo>
                  <a:pt x="13" y="918"/>
                </a:lnTo>
                <a:lnTo>
                  <a:pt x="8" y="826"/>
                </a:lnTo>
                <a:lnTo>
                  <a:pt x="2" y="735"/>
                </a:lnTo>
                <a:lnTo>
                  <a:pt x="0" y="650"/>
                </a:lnTo>
                <a:lnTo>
                  <a:pt x="0" y="569"/>
                </a:lnTo>
                <a:lnTo>
                  <a:pt x="2" y="492"/>
                </a:lnTo>
                <a:lnTo>
                  <a:pt x="6" y="418"/>
                </a:lnTo>
                <a:lnTo>
                  <a:pt x="9" y="350"/>
                </a:lnTo>
                <a:lnTo>
                  <a:pt x="15" y="288"/>
                </a:lnTo>
                <a:lnTo>
                  <a:pt x="21" y="231"/>
                </a:lnTo>
                <a:lnTo>
                  <a:pt x="26" y="179"/>
                </a:lnTo>
                <a:lnTo>
                  <a:pt x="32" y="133"/>
                </a:lnTo>
                <a:lnTo>
                  <a:pt x="38" y="96"/>
                </a:lnTo>
                <a:lnTo>
                  <a:pt x="43" y="62"/>
                </a:lnTo>
                <a:lnTo>
                  <a:pt x="49" y="37"/>
                </a:lnTo>
                <a:lnTo>
                  <a:pt x="53" y="18"/>
                </a:lnTo>
                <a:lnTo>
                  <a:pt x="55" y="7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8100000" algn="tr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7437433" y="3059131"/>
            <a:ext cx="1827213" cy="3097213"/>
          </a:xfrm>
          <a:custGeom>
            <a:avLst/>
            <a:gdLst>
              <a:gd name="T0" fmla="*/ 2252 w 2303"/>
              <a:gd name="T1" fmla="*/ 1 h 3902"/>
              <a:gd name="T2" fmla="*/ 2278 w 2303"/>
              <a:gd name="T3" fmla="*/ 192 h 3902"/>
              <a:gd name="T4" fmla="*/ 2303 w 2303"/>
              <a:gd name="T5" fmla="*/ 556 h 3902"/>
              <a:gd name="T6" fmla="*/ 2293 w 2303"/>
              <a:gd name="T7" fmla="*/ 897 h 3902"/>
              <a:gd name="T8" fmla="*/ 2256 w 2303"/>
              <a:gd name="T9" fmla="*/ 1218 h 3902"/>
              <a:gd name="T10" fmla="*/ 2192 w 2303"/>
              <a:gd name="T11" fmla="*/ 1518 h 3902"/>
              <a:gd name="T12" fmla="*/ 2103 w 2303"/>
              <a:gd name="T13" fmla="*/ 1797 h 3902"/>
              <a:gd name="T14" fmla="*/ 1994 w 2303"/>
              <a:gd name="T15" fmla="*/ 2057 h 3902"/>
              <a:gd name="T16" fmla="*/ 1869 w 2303"/>
              <a:gd name="T17" fmla="*/ 2297 h 3902"/>
              <a:gd name="T18" fmla="*/ 1728 w 2303"/>
              <a:gd name="T19" fmla="*/ 2519 h 3902"/>
              <a:gd name="T20" fmla="*/ 1577 w 2303"/>
              <a:gd name="T21" fmla="*/ 2723 h 3902"/>
              <a:gd name="T22" fmla="*/ 1417 w 2303"/>
              <a:gd name="T23" fmla="*/ 2908 h 3902"/>
              <a:gd name="T24" fmla="*/ 1253 w 2303"/>
              <a:gd name="T25" fmla="*/ 3076 h 3902"/>
              <a:gd name="T26" fmla="*/ 1087 w 2303"/>
              <a:gd name="T27" fmla="*/ 3226 h 3902"/>
              <a:gd name="T28" fmla="*/ 923 w 2303"/>
              <a:gd name="T29" fmla="*/ 3360 h 3902"/>
              <a:gd name="T30" fmla="*/ 761 w 2303"/>
              <a:gd name="T31" fmla="*/ 3479 h 3902"/>
              <a:gd name="T32" fmla="*/ 608 w 2303"/>
              <a:gd name="T33" fmla="*/ 3581 h 3902"/>
              <a:gd name="T34" fmla="*/ 465 w 2303"/>
              <a:gd name="T35" fmla="*/ 3670 h 3902"/>
              <a:gd name="T36" fmla="*/ 337 w 2303"/>
              <a:gd name="T37" fmla="*/ 3741 h 3902"/>
              <a:gd name="T38" fmla="*/ 224 w 2303"/>
              <a:gd name="T39" fmla="*/ 3800 h 3902"/>
              <a:gd name="T40" fmla="*/ 132 w 2303"/>
              <a:gd name="T41" fmla="*/ 3845 h 3902"/>
              <a:gd name="T42" fmla="*/ 60 w 2303"/>
              <a:gd name="T43" fmla="*/ 3877 h 3902"/>
              <a:gd name="T44" fmla="*/ 17 w 2303"/>
              <a:gd name="T45" fmla="*/ 3894 h 3902"/>
              <a:gd name="T46" fmla="*/ 0 w 2303"/>
              <a:gd name="T47" fmla="*/ 3902 h 3902"/>
              <a:gd name="T48" fmla="*/ 0 w 2303"/>
              <a:gd name="T49" fmla="*/ 2468 h 3902"/>
              <a:gd name="T50" fmla="*/ 0 w 2303"/>
              <a:gd name="T51" fmla="*/ 2470 h 3902"/>
              <a:gd name="T52" fmla="*/ 235 w 2303"/>
              <a:gd name="T53" fmla="*/ 2299 h 3902"/>
              <a:gd name="T54" fmla="*/ 429 w 2303"/>
              <a:gd name="T55" fmla="*/ 2118 h 3902"/>
              <a:gd name="T56" fmla="*/ 590 w 2303"/>
              <a:gd name="T57" fmla="*/ 1931 h 3902"/>
              <a:gd name="T58" fmla="*/ 716 w 2303"/>
              <a:gd name="T59" fmla="*/ 1740 h 3902"/>
              <a:gd name="T60" fmla="*/ 814 w 2303"/>
              <a:gd name="T61" fmla="*/ 1554 h 3902"/>
              <a:gd name="T62" fmla="*/ 887 w 2303"/>
              <a:gd name="T63" fmla="*/ 1374 h 3902"/>
              <a:gd name="T64" fmla="*/ 940 w 2303"/>
              <a:gd name="T65" fmla="*/ 1207 h 3902"/>
              <a:gd name="T66" fmla="*/ 974 w 2303"/>
              <a:gd name="T67" fmla="*/ 1056 h 3902"/>
              <a:gd name="T68" fmla="*/ 995 w 2303"/>
              <a:gd name="T69" fmla="*/ 926 h 3902"/>
              <a:gd name="T70" fmla="*/ 1004 w 2303"/>
              <a:gd name="T71" fmla="*/ 820 h 3902"/>
              <a:gd name="T72" fmla="*/ 1008 w 2303"/>
              <a:gd name="T73" fmla="*/ 746 h 3902"/>
              <a:gd name="T74" fmla="*/ 1008 w 2303"/>
              <a:gd name="T75" fmla="*/ 707 h 3902"/>
              <a:gd name="T76" fmla="*/ 1006 w 2303"/>
              <a:gd name="T77" fmla="*/ 701 h 3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303" h="3902">
                <a:moveTo>
                  <a:pt x="2252" y="0"/>
                </a:moveTo>
                <a:lnTo>
                  <a:pt x="2252" y="1"/>
                </a:lnTo>
                <a:lnTo>
                  <a:pt x="2254" y="3"/>
                </a:lnTo>
                <a:lnTo>
                  <a:pt x="2278" y="192"/>
                </a:lnTo>
                <a:lnTo>
                  <a:pt x="2295" y="377"/>
                </a:lnTo>
                <a:lnTo>
                  <a:pt x="2303" y="556"/>
                </a:lnTo>
                <a:lnTo>
                  <a:pt x="2303" y="729"/>
                </a:lnTo>
                <a:lnTo>
                  <a:pt x="2293" y="897"/>
                </a:lnTo>
                <a:lnTo>
                  <a:pt x="2278" y="1059"/>
                </a:lnTo>
                <a:lnTo>
                  <a:pt x="2256" y="1218"/>
                </a:lnTo>
                <a:lnTo>
                  <a:pt x="2227" y="1371"/>
                </a:lnTo>
                <a:lnTo>
                  <a:pt x="2192" y="1518"/>
                </a:lnTo>
                <a:lnTo>
                  <a:pt x="2150" y="1659"/>
                </a:lnTo>
                <a:lnTo>
                  <a:pt x="2103" y="1797"/>
                </a:lnTo>
                <a:lnTo>
                  <a:pt x="2050" y="1929"/>
                </a:lnTo>
                <a:lnTo>
                  <a:pt x="1994" y="2057"/>
                </a:lnTo>
                <a:lnTo>
                  <a:pt x="1933" y="2180"/>
                </a:lnTo>
                <a:lnTo>
                  <a:pt x="1869" y="2297"/>
                </a:lnTo>
                <a:lnTo>
                  <a:pt x="1800" y="2410"/>
                </a:lnTo>
                <a:lnTo>
                  <a:pt x="1728" y="2519"/>
                </a:lnTo>
                <a:lnTo>
                  <a:pt x="1654" y="2623"/>
                </a:lnTo>
                <a:lnTo>
                  <a:pt x="1577" y="2723"/>
                </a:lnTo>
                <a:lnTo>
                  <a:pt x="1498" y="2817"/>
                </a:lnTo>
                <a:lnTo>
                  <a:pt x="1417" y="2908"/>
                </a:lnTo>
                <a:lnTo>
                  <a:pt x="1336" y="2995"/>
                </a:lnTo>
                <a:lnTo>
                  <a:pt x="1253" y="3076"/>
                </a:lnTo>
                <a:lnTo>
                  <a:pt x="1170" y="3153"/>
                </a:lnTo>
                <a:lnTo>
                  <a:pt x="1087" y="3226"/>
                </a:lnTo>
                <a:lnTo>
                  <a:pt x="1004" y="3296"/>
                </a:lnTo>
                <a:lnTo>
                  <a:pt x="923" y="3360"/>
                </a:lnTo>
                <a:lnTo>
                  <a:pt x="842" y="3423"/>
                </a:lnTo>
                <a:lnTo>
                  <a:pt x="761" y="3479"/>
                </a:lnTo>
                <a:lnTo>
                  <a:pt x="684" y="3532"/>
                </a:lnTo>
                <a:lnTo>
                  <a:pt x="608" y="3581"/>
                </a:lnTo>
                <a:lnTo>
                  <a:pt x="535" y="3628"/>
                </a:lnTo>
                <a:lnTo>
                  <a:pt x="465" y="3670"/>
                </a:lnTo>
                <a:lnTo>
                  <a:pt x="399" y="3707"/>
                </a:lnTo>
                <a:lnTo>
                  <a:pt x="337" y="3741"/>
                </a:lnTo>
                <a:lnTo>
                  <a:pt x="279" y="3773"/>
                </a:lnTo>
                <a:lnTo>
                  <a:pt x="224" y="3800"/>
                </a:lnTo>
                <a:lnTo>
                  <a:pt x="175" y="3824"/>
                </a:lnTo>
                <a:lnTo>
                  <a:pt x="132" y="3845"/>
                </a:lnTo>
                <a:lnTo>
                  <a:pt x="92" y="3862"/>
                </a:lnTo>
                <a:lnTo>
                  <a:pt x="60" y="3877"/>
                </a:lnTo>
                <a:lnTo>
                  <a:pt x="36" y="3887"/>
                </a:lnTo>
                <a:lnTo>
                  <a:pt x="17" y="3894"/>
                </a:lnTo>
                <a:lnTo>
                  <a:pt x="5" y="3900"/>
                </a:lnTo>
                <a:lnTo>
                  <a:pt x="0" y="3902"/>
                </a:lnTo>
                <a:lnTo>
                  <a:pt x="0" y="3900"/>
                </a:lnTo>
                <a:lnTo>
                  <a:pt x="0" y="2468"/>
                </a:lnTo>
                <a:lnTo>
                  <a:pt x="0" y="2470"/>
                </a:lnTo>
                <a:lnTo>
                  <a:pt x="0" y="2470"/>
                </a:lnTo>
                <a:lnTo>
                  <a:pt x="122" y="2385"/>
                </a:lnTo>
                <a:lnTo>
                  <a:pt x="235" y="2299"/>
                </a:lnTo>
                <a:lnTo>
                  <a:pt x="337" y="2210"/>
                </a:lnTo>
                <a:lnTo>
                  <a:pt x="429" y="2118"/>
                </a:lnTo>
                <a:lnTo>
                  <a:pt x="514" y="2025"/>
                </a:lnTo>
                <a:lnTo>
                  <a:pt x="590" y="1931"/>
                </a:lnTo>
                <a:lnTo>
                  <a:pt x="656" y="1835"/>
                </a:lnTo>
                <a:lnTo>
                  <a:pt x="716" y="1740"/>
                </a:lnTo>
                <a:lnTo>
                  <a:pt x="769" y="1646"/>
                </a:lnTo>
                <a:lnTo>
                  <a:pt x="814" y="1554"/>
                </a:lnTo>
                <a:lnTo>
                  <a:pt x="853" y="1461"/>
                </a:lnTo>
                <a:lnTo>
                  <a:pt x="887" y="1374"/>
                </a:lnTo>
                <a:lnTo>
                  <a:pt x="916" y="1288"/>
                </a:lnTo>
                <a:lnTo>
                  <a:pt x="940" y="1207"/>
                </a:lnTo>
                <a:lnTo>
                  <a:pt x="959" y="1127"/>
                </a:lnTo>
                <a:lnTo>
                  <a:pt x="974" y="1056"/>
                </a:lnTo>
                <a:lnTo>
                  <a:pt x="985" y="988"/>
                </a:lnTo>
                <a:lnTo>
                  <a:pt x="995" y="926"/>
                </a:lnTo>
                <a:lnTo>
                  <a:pt x="1000" y="869"/>
                </a:lnTo>
                <a:lnTo>
                  <a:pt x="1004" y="820"/>
                </a:lnTo>
                <a:lnTo>
                  <a:pt x="1006" y="778"/>
                </a:lnTo>
                <a:lnTo>
                  <a:pt x="1008" y="746"/>
                </a:lnTo>
                <a:lnTo>
                  <a:pt x="1008" y="722"/>
                </a:lnTo>
                <a:lnTo>
                  <a:pt x="1008" y="707"/>
                </a:lnTo>
                <a:lnTo>
                  <a:pt x="1008" y="701"/>
                </a:lnTo>
                <a:lnTo>
                  <a:pt x="1006" y="701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2700000" algn="tl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5638795" y="2368568"/>
            <a:ext cx="1797050" cy="1247775"/>
          </a:xfrm>
          <a:custGeom>
            <a:avLst/>
            <a:gdLst>
              <a:gd name="T0" fmla="*/ 2264 w 2264"/>
              <a:gd name="T1" fmla="*/ 0 h 1573"/>
              <a:gd name="T2" fmla="*/ 2264 w 2264"/>
              <a:gd name="T3" fmla="*/ 1328 h 1573"/>
              <a:gd name="T4" fmla="*/ 2155 w 2264"/>
              <a:gd name="T5" fmla="*/ 1330 h 1573"/>
              <a:gd name="T6" fmla="*/ 2051 w 2264"/>
              <a:gd name="T7" fmla="*/ 1335 h 1573"/>
              <a:gd name="T8" fmla="*/ 1951 w 2264"/>
              <a:gd name="T9" fmla="*/ 1347 h 1573"/>
              <a:gd name="T10" fmla="*/ 1857 w 2264"/>
              <a:gd name="T11" fmla="*/ 1360 h 1573"/>
              <a:gd name="T12" fmla="*/ 1768 w 2264"/>
              <a:gd name="T13" fmla="*/ 1377 h 1573"/>
              <a:gd name="T14" fmla="*/ 1685 w 2264"/>
              <a:gd name="T15" fmla="*/ 1398 h 1573"/>
              <a:gd name="T16" fmla="*/ 1608 w 2264"/>
              <a:gd name="T17" fmla="*/ 1418 h 1573"/>
              <a:gd name="T18" fmla="*/ 1536 w 2264"/>
              <a:gd name="T19" fmla="*/ 1441 h 1573"/>
              <a:gd name="T20" fmla="*/ 1472 w 2264"/>
              <a:gd name="T21" fmla="*/ 1464 h 1573"/>
              <a:gd name="T22" fmla="*/ 1416 w 2264"/>
              <a:gd name="T23" fmla="*/ 1484 h 1573"/>
              <a:gd name="T24" fmla="*/ 1365 w 2264"/>
              <a:gd name="T25" fmla="*/ 1507 h 1573"/>
              <a:gd name="T26" fmla="*/ 1323 w 2264"/>
              <a:gd name="T27" fmla="*/ 1526 h 1573"/>
              <a:gd name="T28" fmla="*/ 1288 w 2264"/>
              <a:gd name="T29" fmla="*/ 1543 h 1573"/>
              <a:gd name="T30" fmla="*/ 1261 w 2264"/>
              <a:gd name="T31" fmla="*/ 1556 h 1573"/>
              <a:gd name="T32" fmla="*/ 1242 w 2264"/>
              <a:gd name="T33" fmla="*/ 1567 h 1573"/>
              <a:gd name="T34" fmla="*/ 1233 w 2264"/>
              <a:gd name="T35" fmla="*/ 1573 h 1573"/>
              <a:gd name="T36" fmla="*/ 0 w 2264"/>
              <a:gd name="T37" fmla="*/ 872 h 1573"/>
              <a:gd name="T38" fmla="*/ 174 w 2264"/>
              <a:gd name="T39" fmla="*/ 738 h 1573"/>
              <a:gd name="T40" fmla="*/ 345 w 2264"/>
              <a:gd name="T41" fmla="*/ 615 h 1573"/>
              <a:gd name="T42" fmla="*/ 515 w 2264"/>
              <a:gd name="T43" fmla="*/ 506 h 1573"/>
              <a:gd name="T44" fmla="*/ 685 w 2264"/>
              <a:gd name="T45" fmla="*/ 408 h 1573"/>
              <a:gd name="T46" fmla="*/ 852 w 2264"/>
              <a:gd name="T47" fmla="*/ 323 h 1573"/>
              <a:gd name="T48" fmla="*/ 1018 w 2264"/>
              <a:gd name="T49" fmla="*/ 249 h 1573"/>
              <a:gd name="T50" fmla="*/ 1182 w 2264"/>
              <a:gd name="T51" fmla="*/ 185 h 1573"/>
              <a:gd name="T52" fmla="*/ 1344 w 2264"/>
              <a:gd name="T53" fmla="*/ 132 h 1573"/>
              <a:gd name="T54" fmla="*/ 1504 w 2264"/>
              <a:gd name="T55" fmla="*/ 89 h 1573"/>
              <a:gd name="T56" fmla="*/ 1661 w 2264"/>
              <a:gd name="T57" fmla="*/ 55 h 1573"/>
              <a:gd name="T58" fmla="*/ 1817 w 2264"/>
              <a:gd name="T59" fmla="*/ 28 h 1573"/>
              <a:gd name="T60" fmla="*/ 1968 w 2264"/>
              <a:gd name="T61" fmla="*/ 11 h 1573"/>
              <a:gd name="T62" fmla="*/ 2119 w 2264"/>
              <a:gd name="T63" fmla="*/ 2 h 1573"/>
              <a:gd name="T64" fmla="*/ 2264 w 2264"/>
              <a:gd name="T65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64" h="1573">
                <a:moveTo>
                  <a:pt x="2264" y="0"/>
                </a:moveTo>
                <a:lnTo>
                  <a:pt x="2264" y="1328"/>
                </a:lnTo>
                <a:lnTo>
                  <a:pt x="2155" y="1330"/>
                </a:lnTo>
                <a:lnTo>
                  <a:pt x="2051" y="1335"/>
                </a:lnTo>
                <a:lnTo>
                  <a:pt x="1951" y="1347"/>
                </a:lnTo>
                <a:lnTo>
                  <a:pt x="1857" y="1360"/>
                </a:lnTo>
                <a:lnTo>
                  <a:pt x="1768" y="1377"/>
                </a:lnTo>
                <a:lnTo>
                  <a:pt x="1685" y="1398"/>
                </a:lnTo>
                <a:lnTo>
                  <a:pt x="1608" y="1418"/>
                </a:lnTo>
                <a:lnTo>
                  <a:pt x="1536" y="1441"/>
                </a:lnTo>
                <a:lnTo>
                  <a:pt x="1472" y="1464"/>
                </a:lnTo>
                <a:lnTo>
                  <a:pt x="1416" y="1484"/>
                </a:lnTo>
                <a:lnTo>
                  <a:pt x="1365" y="1507"/>
                </a:lnTo>
                <a:lnTo>
                  <a:pt x="1323" y="1526"/>
                </a:lnTo>
                <a:lnTo>
                  <a:pt x="1288" y="1543"/>
                </a:lnTo>
                <a:lnTo>
                  <a:pt x="1261" y="1556"/>
                </a:lnTo>
                <a:lnTo>
                  <a:pt x="1242" y="1567"/>
                </a:lnTo>
                <a:lnTo>
                  <a:pt x="1233" y="1573"/>
                </a:lnTo>
                <a:lnTo>
                  <a:pt x="0" y="872"/>
                </a:lnTo>
                <a:lnTo>
                  <a:pt x="174" y="738"/>
                </a:lnTo>
                <a:lnTo>
                  <a:pt x="345" y="615"/>
                </a:lnTo>
                <a:lnTo>
                  <a:pt x="515" y="506"/>
                </a:lnTo>
                <a:lnTo>
                  <a:pt x="685" y="408"/>
                </a:lnTo>
                <a:lnTo>
                  <a:pt x="852" y="323"/>
                </a:lnTo>
                <a:lnTo>
                  <a:pt x="1018" y="249"/>
                </a:lnTo>
                <a:lnTo>
                  <a:pt x="1182" y="185"/>
                </a:lnTo>
                <a:lnTo>
                  <a:pt x="1344" y="132"/>
                </a:lnTo>
                <a:lnTo>
                  <a:pt x="1504" y="89"/>
                </a:lnTo>
                <a:lnTo>
                  <a:pt x="1661" y="55"/>
                </a:lnTo>
                <a:lnTo>
                  <a:pt x="1817" y="28"/>
                </a:lnTo>
                <a:lnTo>
                  <a:pt x="1968" y="11"/>
                </a:lnTo>
                <a:lnTo>
                  <a:pt x="2119" y="2"/>
                </a:lnTo>
                <a:lnTo>
                  <a:pt x="2264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7435845" y="2368568"/>
            <a:ext cx="1789113" cy="1247775"/>
          </a:xfrm>
          <a:custGeom>
            <a:avLst/>
            <a:gdLst>
              <a:gd name="T0" fmla="*/ 0 w 2254"/>
              <a:gd name="T1" fmla="*/ 0 h 1573"/>
              <a:gd name="T2" fmla="*/ 147 w 2254"/>
              <a:gd name="T3" fmla="*/ 6 h 1573"/>
              <a:gd name="T4" fmla="*/ 290 w 2254"/>
              <a:gd name="T5" fmla="*/ 17 h 1573"/>
              <a:gd name="T6" fmla="*/ 430 w 2254"/>
              <a:gd name="T7" fmla="*/ 34 h 1573"/>
              <a:gd name="T8" fmla="*/ 567 w 2254"/>
              <a:gd name="T9" fmla="*/ 59 h 1573"/>
              <a:gd name="T10" fmla="*/ 697 w 2254"/>
              <a:gd name="T11" fmla="*/ 87 h 1573"/>
              <a:gd name="T12" fmla="*/ 825 w 2254"/>
              <a:gd name="T13" fmla="*/ 119 h 1573"/>
              <a:gd name="T14" fmla="*/ 950 w 2254"/>
              <a:gd name="T15" fmla="*/ 155 h 1573"/>
              <a:gd name="T16" fmla="*/ 1068 w 2254"/>
              <a:gd name="T17" fmla="*/ 194 h 1573"/>
              <a:gd name="T18" fmla="*/ 1183 w 2254"/>
              <a:gd name="T19" fmla="*/ 238 h 1573"/>
              <a:gd name="T20" fmla="*/ 1293 w 2254"/>
              <a:gd name="T21" fmla="*/ 281 h 1573"/>
              <a:gd name="T22" fmla="*/ 1396 w 2254"/>
              <a:gd name="T23" fmla="*/ 328 h 1573"/>
              <a:gd name="T24" fmla="*/ 1496 w 2254"/>
              <a:gd name="T25" fmla="*/ 375 h 1573"/>
              <a:gd name="T26" fmla="*/ 1590 w 2254"/>
              <a:gd name="T27" fmla="*/ 425 h 1573"/>
              <a:gd name="T28" fmla="*/ 1679 w 2254"/>
              <a:gd name="T29" fmla="*/ 474 h 1573"/>
              <a:gd name="T30" fmla="*/ 1762 w 2254"/>
              <a:gd name="T31" fmla="*/ 521 h 1573"/>
              <a:gd name="T32" fmla="*/ 1839 w 2254"/>
              <a:gd name="T33" fmla="*/ 568 h 1573"/>
              <a:gd name="T34" fmla="*/ 1911 w 2254"/>
              <a:gd name="T35" fmla="*/ 615 h 1573"/>
              <a:gd name="T36" fmla="*/ 1975 w 2254"/>
              <a:gd name="T37" fmla="*/ 658 h 1573"/>
              <a:gd name="T38" fmla="*/ 2033 w 2254"/>
              <a:gd name="T39" fmla="*/ 700 h 1573"/>
              <a:gd name="T40" fmla="*/ 2086 w 2254"/>
              <a:gd name="T41" fmla="*/ 738 h 1573"/>
              <a:gd name="T42" fmla="*/ 2131 w 2254"/>
              <a:gd name="T43" fmla="*/ 772 h 1573"/>
              <a:gd name="T44" fmla="*/ 2171 w 2254"/>
              <a:gd name="T45" fmla="*/ 802 h 1573"/>
              <a:gd name="T46" fmla="*/ 2201 w 2254"/>
              <a:gd name="T47" fmla="*/ 828 h 1573"/>
              <a:gd name="T48" fmla="*/ 2226 w 2254"/>
              <a:gd name="T49" fmla="*/ 849 h 1573"/>
              <a:gd name="T50" fmla="*/ 2243 w 2254"/>
              <a:gd name="T51" fmla="*/ 864 h 1573"/>
              <a:gd name="T52" fmla="*/ 2254 w 2254"/>
              <a:gd name="T53" fmla="*/ 872 h 1573"/>
              <a:gd name="T54" fmla="*/ 1008 w 2254"/>
              <a:gd name="T55" fmla="*/ 1573 h 1573"/>
              <a:gd name="T56" fmla="*/ 872 w 2254"/>
              <a:gd name="T57" fmla="*/ 1511 h 1573"/>
              <a:gd name="T58" fmla="*/ 739 w 2254"/>
              <a:gd name="T59" fmla="*/ 1460 h 1573"/>
              <a:gd name="T60" fmla="*/ 607 w 2254"/>
              <a:gd name="T61" fmla="*/ 1417 h 1573"/>
              <a:gd name="T62" fmla="*/ 479 w 2254"/>
              <a:gd name="T63" fmla="*/ 1384 h 1573"/>
              <a:gd name="T64" fmla="*/ 352 w 2254"/>
              <a:gd name="T65" fmla="*/ 1360 h 1573"/>
              <a:gd name="T66" fmla="*/ 232 w 2254"/>
              <a:gd name="T67" fmla="*/ 1343 h 1573"/>
              <a:gd name="T68" fmla="*/ 113 w 2254"/>
              <a:gd name="T69" fmla="*/ 1332 h 1573"/>
              <a:gd name="T70" fmla="*/ 0 w 2254"/>
              <a:gd name="T71" fmla="*/ 1328 h 1573"/>
              <a:gd name="T72" fmla="*/ 0 w 2254"/>
              <a:gd name="T73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4" h="1573">
                <a:moveTo>
                  <a:pt x="0" y="0"/>
                </a:moveTo>
                <a:lnTo>
                  <a:pt x="147" y="6"/>
                </a:lnTo>
                <a:lnTo>
                  <a:pt x="290" y="17"/>
                </a:lnTo>
                <a:lnTo>
                  <a:pt x="430" y="34"/>
                </a:lnTo>
                <a:lnTo>
                  <a:pt x="567" y="59"/>
                </a:lnTo>
                <a:lnTo>
                  <a:pt x="697" y="87"/>
                </a:lnTo>
                <a:lnTo>
                  <a:pt x="825" y="119"/>
                </a:lnTo>
                <a:lnTo>
                  <a:pt x="950" y="155"/>
                </a:lnTo>
                <a:lnTo>
                  <a:pt x="1068" y="194"/>
                </a:lnTo>
                <a:lnTo>
                  <a:pt x="1183" y="238"/>
                </a:lnTo>
                <a:lnTo>
                  <a:pt x="1293" y="281"/>
                </a:lnTo>
                <a:lnTo>
                  <a:pt x="1396" y="328"/>
                </a:lnTo>
                <a:lnTo>
                  <a:pt x="1496" y="375"/>
                </a:lnTo>
                <a:lnTo>
                  <a:pt x="1590" y="425"/>
                </a:lnTo>
                <a:lnTo>
                  <a:pt x="1679" y="474"/>
                </a:lnTo>
                <a:lnTo>
                  <a:pt x="1762" y="521"/>
                </a:lnTo>
                <a:lnTo>
                  <a:pt x="1839" y="568"/>
                </a:lnTo>
                <a:lnTo>
                  <a:pt x="1911" y="615"/>
                </a:lnTo>
                <a:lnTo>
                  <a:pt x="1975" y="658"/>
                </a:lnTo>
                <a:lnTo>
                  <a:pt x="2033" y="700"/>
                </a:lnTo>
                <a:lnTo>
                  <a:pt x="2086" y="738"/>
                </a:lnTo>
                <a:lnTo>
                  <a:pt x="2131" y="772"/>
                </a:lnTo>
                <a:lnTo>
                  <a:pt x="2171" y="802"/>
                </a:lnTo>
                <a:lnTo>
                  <a:pt x="2201" y="828"/>
                </a:lnTo>
                <a:lnTo>
                  <a:pt x="2226" y="849"/>
                </a:lnTo>
                <a:lnTo>
                  <a:pt x="2243" y="864"/>
                </a:lnTo>
                <a:lnTo>
                  <a:pt x="2254" y="872"/>
                </a:lnTo>
                <a:lnTo>
                  <a:pt x="1008" y="1573"/>
                </a:lnTo>
                <a:lnTo>
                  <a:pt x="872" y="1511"/>
                </a:lnTo>
                <a:lnTo>
                  <a:pt x="739" y="1460"/>
                </a:lnTo>
                <a:lnTo>
                  <a:pt x="607" y="1417"/>
                </a:lnTo>
                <a:lnTo>
                  <a:pt x="479" y="1384"/>
                </a:lnTo>
                <a:lnTo>
                  <a:pt x="352" y="1360"/>
                </a:lnTo>
                <a:lnTo>
                  <a:pt x="232" y="1343"/>
                </a:lnTo>
                <a:lnTo>
                  <a:pt x="113" y="1332"/>
                </a:lnTo>
                <a:lnTo>
                  <a:pt x="0" y="13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5592758" y="3059131"/>
            <a:ext cx="1243013" cy="1847850"/>
          </a:xfrm>
          <a:custGeom>
            <a:avLst/>
            <a:gdLst>
              <a:gd name="T0" fmla="*/ 58 w 1566"/>
              <a:gd name="T1" fmla="*/ 0 h 2327"/>
              <a:gd name="T2" fmla="*/ 1291 w 1566"/>
              <a:gd name="T3" fmla="*/ 701 h 2327"/>
              <a:gd name="T4" fmla="*/ 1289 w 1566"/>
              <a:gd name="T5" fmla="*/ 701 h 2327"/>
              <a:gd name="T6" fmla="*/ 1287 w 1566"/>
              <a:gd name="T7" fmla="*/ 701 h 2327"/>
              <a:gd name="T8" fmla="*/ 1297 w 1566"/>
              <a:gd name="T9" fmla="*/ 833 h 2327"/>
              <a:gd name="T10" fmla="*/ 1314 w 1566"/>
              <a:gd name="T11" fmla="*/ 959 h 2327"/>
              <a:gd name="T12" fmla="*/ 1334 w 1566"/>
              <a:gd name="T13" fmla="*/ 1080 h 2327"/>
              <a:gd name="T14" fmla="*/ 1363 w 1566"/>
              <a:gd name="T15" fmla="*/ 1195 h 2327"/>
              <a:gd name="T16" fmla="*/ 1395 w 1566"/>
              <a:gd name="T17" fmla="*/ 1305 h 2327"/>
              <a:gd name="T18" fmla="*/ 1432 w 1566"/>
              <a:gd name="T19" fmla="*/ 1408 h 2327"/>
              <a:gd name="T20" fmla="*/ 1474 w 1566"/>
              <a:gd name="T21" fmla="*/ 1508 h 2327"/>
              <a:gd name="T22" fmla="*/ 1519 w 1566"/>
              <a:gd name="T23" fmla="*/ 1601 h 2327"/>
              <a:gd name="T24" fmla="*/ 1566 w 1566"/>
              <a:gd name="T25" fmla="*/ 1689 h 2327"/>
              <a:gd name="T26" fmla="*/ 449 w 1566"/>
              <a:gd name="T27" fmla="*/ 2327 h 2327"/>
              <a:gd name="T28" fmla="*/ 369 w 1566"/>
              <a:gd name="T29" fmla="*/ 2184 h 2327"/>
              <a:gd name="T30" fmla="*/ 302 w 1566"/>
              <a:gd name="T31" fmla="*/ 2038 h 2327"/>
              <a:gd name="T32" fmla="*/ 241 w 1566"/>
              <a:gd name="T33" fmla="*/ 1897 h 2327"/>
              <a:gd name="T34" fmla="*/ 188 w 1566"/>
              <a:gd name="T35" fmla="*/ 1755 h 2327"/>
              <a:gd name="T36" fmla="*/ 143 w 1566"/>
              <a:gd name="T37" fmla="*/ 1616 h 2327"/>
              <a:gd name="T38" fmla="*/ 106 w 1566"/>
              <a:gd name="T39" fmla="*/ 1478 h 2327"/>
              <a:gd name="T40" fmla="*/ 75 w 1566"/>
              <a:gd name="T41" fmla="*/ 1342 h 2327"/>
              <a:gd name="T42" fmla="*/ 51 w 1566"/>
              <a:gd name="T43" fmla="*/ 1212 h 2327"/>
              <a:gd name="T44" fmla="*/ 32 w 1566"/>
              <a:gd name="T45" fmla="*/ 1086 h 2327"/>
              <a:gd name="T46" fmla="*/ 17 w 1566"/>
              <a:gd name="T47" fmla="*/ 963 h 2327"/>
              <a:gd name="T48" fmla="*/ 8 w 1566"/>
              <a:gd name="T49" fmla="*/ 844 h 2327"/>
              <a:gd name="T50" fmla="*/ 2 w 1566"/>
              <a:gd name="T51" fmla="*/ 733 h 2327"/>
              <a:gd name="T52" fmla="*/ 0 w 1566"/>
              <a:gd name="T53" fmla="*/ 626 h 2327"/>
              <a:gd name="T54" fmla="*/ 2 w 1566"/>
              <a:gd name="T55" fmla="*/ 528 h 2327"/>
              <a:gd name="T56" fmla="*/ 4 w 1566"/>
              <a:gd name="T57" fmla="*/ 433 h 2327"/>
              <a:gd name="T58" fmla="*/ 9 w 1566"/>
              <a:gd name="T59" fmla="*/ 348 h 2327"/>
              <a:gd name="T60" fmla="*/ 15 w 1566"/>
              <a:gd name="T61" fmla="*/ 271 h 2327"/>
              <a:gd name="T62" fmla="*/ 23 w 1566"/>
              <a:gd name="T63" fmla="*/ 203 h 2327"/>
              <a:gd name="T64" fmla="*/ 30 w 1566"/>
              <a:gd name="T65" fmla="*/ 145 h 2327"/>
              <a:gd name="T66" fmla="*/ 38 w 1566"/>
              <a:gd name="T67" fmla="*/ 94 h 2327"/>
              <a:gd name="T68" fmla="*/ 45 w 1566"/>
              <a:gd name="T69" fmla="*/ 54 h 2327"/>
              <a:gd name="T70" fmla="*/ 51 w 1566"/>
              <a:gd name="T71" fmla="*/ 26 h 2327"/>
              <a:gd name="T72" fmla="*/ 55 w 1566"/>
              <a:gd name="T73" fmla="*/ 9 h 2327"/>
              <a:gd name="T74" fmla="*/ 55 w 1566"/>
              <a:gd name="T75" fmla="*/ 3 h 2327"/>
              <a:gd name="T76" fmla="*/ 58 w 1566"/>
              <a:gd name="T77" fmla="*/ 0 h 2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6" h="2327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7" y="833"/>
                </a:lnTo>
                <a:lnTo>
                  <a:pt x="1314" y="959"/>
                </a:lnTo>
                <a:lnTo>
                  <a:pt x="1334" y="1080"/>
                </a:lnTo>
                <a:lnTo>
                  <a:pt x="1363" y="1195"/>
                </a:lnTo>
                <a:lnTo>
                  <a:pt x="1395" y="1305"/>
                </a:lnTo>
                <a:lnTo>
                  <a:pt x="1432" y="1408"/>
                </a:lnTo>
                <a:lnTo>
                  <a:pt x="1474" y="1508"/>
                </a:lnTo>
                <a:lnTo>
                  <a:pt x="1519" y="1601"/>
                </a:lnTo>
                <a:lnTo>
                  <a:pt x="1566" y="1689"/>
                </a:lnTo>
                <a:lnTo>
                  <a:pt x="449" y="2327"/>
                </a:lnTo>
                <a:lnTo>
                  <a:pt x="369" y="2184"/>
                </a:lnTo>
                <a:lnTo>
                  <a:pt x="302" y="2038"/>
                </a:lnTo>
                <a:lnTo>
                  <a:pt x="241" y="1897"/>
                </a:lnTo>
                <a:lnTo>
                  <a:pt x="188" y="1755"/>
                </a:lnTo>
                <a:lnTo>
                  <a:pt x="143" y="1616"/>
                </a:lnTo>
                <a:lnTo>
                  <a:pt x="106" y="1478"/>
                </a:lnTo>
                <a:lnTo>
                  <a:pt x="75" y="1342"/>
                </a:lnTo>
                <a:lnTo>
                  <a:pt x="51" y="1212"/>
                </a:lnTo>
                <a:lnTo>
                  <a:pt x="32" y="1086"/>
                </a:lnTo>
                <a:lnTo>
                  <a:pt x="17" y="963"/>
                </a:lnTo>
                <a:lnTo>
                  <a:pt x="8" y="844"/>
                </a:lnTo>
                <a:lnTo>
                  <a:pt x="2" y="733"/>
                </a:lnTo>
                <a:lnTo>
                  <a:pt x="0" y="626"/>
                </a:lnTo>
                <a:lnTo>
                  <a:pt x="2" y="528"/>
                </a:lnTo>
                <a:lnTo>
                  <a:pt x="4" y="433"/>
                </a:lnTo>
                <a:lnTo>
                  <a:pt x="9" y="348"/>
                </a:lnTo>
                <a:lnTo>
                  <a:pt x="15" y="271"/>
                </a:lnTo>
                <a:lnTo>
                  <a:pt x="23" y="203"/>
                </a:lnTo>
                <a:lnTo>
                  <a:pt x="30" y="145"/>
                </a:lnTo>
                <a:lnTo>
                  <a:pt x="38" y="94"/>
                </a:lnTo>
                <a:lnTo>
                  <a:pt x="45" y="54"/>
                </a:lnTo>
                <a:lnTo>
                  <a:pt x="51" y="26"/>
                </a:lnTo>
                <a:lnTo>
                  <a:pt x="55" y="9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gradFill flip="none" rotWithShape="1">
            <a:gsLst>
              <a:gs pos="37000">
                <a:schemeClr val="accent2"/>
              </a:gs>
              <a:gs pos="26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72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5948358" y="4400568"/>
            <a:ext cx="1489075" cy="1754188"/>
          </a:xfrm>
          <a:custGeom>
            <a:avLst/>
            <a:gdLst>
              <a:gd name="T0" fmla="*/ 1117 w 1875"/>
              <a:gd name="T1" fmla="*/ 0 h 2211"/>
              <a:gd name="T2" fmla="*/ 1176 w 1875"/>
              <a:gd name="T3" fmla="*/ 97 h 2211"/>
              <a:gd name="T4" fmla="*/ 1234 w 1875"/>
              <a:gd name="T5" fmla="*/ 185 h 2211"/>
              <a:gd name="T6" fmla="*/ 1296 w 1875"/>
              <a:gd name="T7" fmla="*/ 266 h 2211"/>
              <a:gd name="T8" fmla="*/ 1358 w 1875"/>
              <a:gd name="T9" fmla="*/ 344 h 2211"/>
              <a:gd name="T10" fmla="*/ 1421 w 1875"/>
              <a:gd name="T11" fmla="*/ 412 h 2211"/>
              <a:gd name="T12" fmla="*/ 1483 w 1875"/>
              <a:gd name="T13" fmla="*/ 476 h 2211"/>
              <a:gd name="T14" fmla="*/ 1541 w 1875"/>
              <a:gd name="T15" fmla="*/ 532 h 2211"/>
              <a:gd name="T16" fmla="*/ 1600 w 1875"/>
              <a:gd name="T17" fmla="*/ 583 h 2211"/>
              <a:gd name="T18" fmla="*/ 1654 w 1875"/>
              <a:gd name="T19" fmla="*/ 628 h 2211"/>
              <a:gd name="T20" fmla="*/ 1703 w 1875"/>
              <a:gd name="T21" fmla="*/ 666 h 2211"/>
              <a:gd name="T22" fmla="*/ 1748 w 1875"/>
              <a:gd name="T23" fmla="*/ 700 h 2211"/>
              <a:gd name="T24" fmla="*/ 1788 w 1875"/>
              <a:gd name="T25" fmla="*/ 727 h 2211"/>
              <a:gd name="T26" fmla="*/ 1822 w 1875"/>
              <a:gd name="T27" fmla="*/ 749 h 2211"/>
              <a:gd name="T28" fmla="*/ 1848 w 1875"/>
              <a:gd name="T29" fmla="*/ 764 h 2211"/>
              <a:gd name="T30" fmla="*/ 1865 w 1875"/>
              <a:gd name="T31" fmla="*/ 776 h 2211"/>
              <a:gd name="T32" fmla="*/ 1875 w 1875"/>
              <a:gd name="T33" fmla="*/ 779 h 2211"/>
              <a:gd name="T34" fmla="*/ 1875 w 1875"/>
              <a:gd name="T35" fmla="*/ 2211 h 2211"/>
              <a:gd name="T36" fmla="*/ 1686 w 1875"/>
              <a:gd name="T37" fmla="*/ 2126 h 2211"/>
              <a:gd name="T38" fmla="*/ 1509 w 1875"/>
              <a:gd name="T39" fmla="*/ 2037 h 2211"/>
              <a:gd name="T40" fmla="*/ 1341 w 1875"/>
              <a:gd name="T41" fmla="*/ 1943 h 2211"/>
              <a:gd name="T42" fmla="*/ 1183 w 1875"/>
              <a:gd name="T43" fmla="*/ 1847 h 2211"/>
              <a:gd name="T44" fmla="*/ 1034 w 1875"/>
              <a:gd name="T45" fmla="*/ 1747 h 2211"/>
              <a:gd name="T46" fmla="*/ 893 w 1875"/>
              <a:gd name="T47" fmla="*/ 1645 h 2211"/>
              <a:gd name="T48" fmla="*/ 763 w 1875"/>
              <a:gd name="T49" fmla="*/ 1539 h 2211"/>
              <a:gd name="T50" fmla="*/ 640 w 1875"/>
              <a:gd name="T51" fmla="*/ 1432 h 2211"/>
              <a:gd name="T52" fmla="*/ 525 w 1875"/>
              <a:gd name="T53" fmla="*/ 1322 h 2211"/>
              <a:gd name="T54" fmla="*/ 420 w 1875"/>
              <a:gd name="T55" fmla="*/ 1211 h 2211"/>
              <a:gd name="T56" fmla="*/ 322 w 1875"/>
              <a:gd name="T57" fmla="*/ 1098 h 2211"/>
              <a:gd name="T58" fmla="*/ 231 w 1875"/>
              <a:gd name="T59" fmla="*/ 985 h 2211"/>
              <a:gd name="T60" fmla="*/ 147 w 1875"/>
              <a:gd name="T61" fmla="*/ 870 h 2211"/>
              <a:gd name="T62" fmla="*/ 69 w 1875"/>
              <a:gd name="T63" fmla="*/ 755 h 2211"/>
              <a:gd name="T64" fmla="*/ 0 w 1875"/>
              <a:gd name="T65" fmla="*/ 638 h 2211"/>
              <a:gd name="T66" fmla="*/ 1117 w 1875"/>
              <a:gd name="T67" fmla="*/ 0 h 2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5" h="2211">
                <a:moveTo>
                  <a:pt x="1117" y="0"/>
                </a:moveTo>
                <a:lnTo>
                  <a:pt x="1176" y="97"/>
                </a:lnTo>
                <a:lnTo>
                  <a:pt x="1234" y="185"/>
                </a:lnTo>
                <a:lnTo>
                  <a:pt x="1296" y="266"/>
                </a:lnTo>
                <a:lnTo>
                  <a:pt x="1358" y="344"/>
                </a:lnTo>
                <a:lnTo>
                  <a:pt x="1421" y="412"/>
                </a:lnTo>
                <a:lnTo>
                  <a:pt x="1483" y="476"/>
                </a:lnTo>
                <a:lnTo>
                  <a:pt x="1541" y="532"/>
                </a:lnTo>
                <a:lnTo>
                  <a:pt x="1600" y="583"/>
                </a:lnTo>
                <a:lnTo>
                  <a:pt x="1654" y="628"/>
                </a:lnTo>
                <a:lnTo>
                  <a:pt x="1703" y="666"/>
                </a:lnTo>
                <a:lnTo>
                  <a:pt x="1748" y="700"/>
                </a:lnTo>
                <a:lnTo>
                  <a:pt x="1788" y="727"/>
                </a:lnTo>
                <a:lnTo>
                  <a:pt x="1822" y="749"/>
                </a:lnTo>
                <a:lnTo>
                  <a:pt x="1848" y="764"/>
                </a:lnTo>
                <a:lnTo>
                  <a:pt x="1865" y="776"/>
                </a:lnTo>
                <a:lnTo>
                  <a:pt x="1875" y="779"/>
                </a:lnTo>
                <a:lnTo>
                  <a:pt x="1875" y="2211"/>
                </a:lnTo>
                <a:lnTo>
                  <a:pt x="1686" y="2126"/>
                </a:lnTo>
                <a:lnTo>
                  <a:pt x="1509" y="2037"/>
                </a:lnTo>
                <a:lnTo>
                  <a:pt x="1341" y="1943"/>
                </a:lnTo>
                <a:lnTo>
                  <a:pt x="1183" y="1847"/>
                </a:lnTo>
                <a:lnTo>
                  <a:pt x="1034" y="1747"/>
                </a:lnTo>
                <a:lnTo>
                  <a:pt x="893" y="1645"/>
                </a:lnTo>
                <a:lnTo>
                  <a:pt x="763" y="1539"/>
                </a:lnTo>
                <a:lnTo>
                  <a:pt x="640" y="1432"/>
                </a:lnTo>
                <a:lnTo>
                  <a:pt x="525" y="1322"/>
                </a:lnTo>
                <a:lnTo>
                  <a:pt x="420" y="1211"/>
                </a:lnTo>
                <a:lnTo>
                  <a:pt x="322" y="1098"/>
                </a:lnTo>
                <a:lnTo>
                  <a:pt x="231" y="985"/>
                </a:lnTo>
                <a:lnTo>
                  <a:pt x="147" y="870"/>
                </a:lnTo>
                <a:lnTo>
                  <a:pt x="69" y="755"/>
                </a:lnTo>
                <a:lnTo>
                  <a:pt x="0" y="638"/>
                </a:lnTo>
                <a:lnTo>
                  <a:pt x="1117" y="0"/>
                </a:lnTo>
                <a:close/>
              </a:path>
            </a:pathLst>
          </a:custGeom>
          <a:gradFill flip="none" rotWithShape="1">
            <a:gsLst>
              <a:gs pos="19000">
                <a:schemeClr val="accent2"/>
              </a:gs>
              <a:gs pos="4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10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7437433" y="4394218"/>
            <a:ext cx="1462088" cy="1762125"/>
          </a:xfrm>
          <a:custGeom>
            <a:avLst/>
            <a:gdLst>
              <a:gd name="T0" fmla="*/ 750 w 1843"/>
              <a:gd name="T1" fmla="*/ 0 h 2220"/>
              <a:gd name="T2" fmla="*/ 1843 w 1843"/>
              <a:gd name="T3" fmla="*/ 658 h 2220"/>
              <a:gd name="T4" fmla="*/ 1764 w 1843"/>
              <a:gd name="T5" fmla="*/ 784 h 2220"/>
              <a:gd name="T6" fmla="*/ 1679 w 1843"/>
              <a:gd name="T7" fmla="*/ 905 h 2220"/>
              <a:gd name="T8" fmla="*/ 1592 w 1843"/>
              <a:gd name="T9" fmla="*/ 1020 h 2220"/>
              <a:gd name="T10" fmla="*/ 1504 w 1843"/>
              <a:gd name="T11" fmla="*/ 1130 h 2220"/>
              <a:gd name="T12" fmla="*/ 1411 w 1843"/>
              <a:gd name="T13" fmla="*/ 1231 h 2220"/>
              <a:gd name="T14" fmla="*/ 1319 w 1843"/>
              <a:gd name="T15" fmla="*/ 1329 h 2220"/>
              <a:gd name="T16" fmla="*/ 1225 w 1843"/>
              <a:gd name="T17" fmla="*/ 1422 h 2220"/>
              <a:gd name="T18" fmla="*/ 1130 w 1843"/>
              <a:gd name="T19" fmla="*/ 1507 h 2220"/>
              <a:gd name="T20" fmla="*/ 1034 w 1843"/>
              <a:gd name="T21" fmla="*/ 1588 h 2220"/>
              <a:gd name="T22" fmla="*/ 942 w 1843"/>
              <a:gd name="T23" fmla="*/ 1663 h 2220"/>
              <a:gd name="T24" fmla="*/ 850 w 1843"/>
              <a:gd name="T25" fmla="*/ 1735 h 2220"/>
              <a:gd name="T26" fmla="*/ 757 w 1843"/>
              <a:gd name="T27" fmla="*/ 1799 h 2220"/>
              <a:gd name="T28" fmla="*/ 671 w 1843"/>
              <a:gd name="T29" fmla="*/ 1859 h 2220"/>
              <a:gd name="T30" fmla="*/ 584 w 1843"/>
              <a:gd name="T31" fmla="*/ 1914 h 2220"/>
              <a:gd name="T32" fmla="*/ 503 w 1843"/>
              <a:gd name="T33" fmla="*/ 1965 h 2220"/>
              <a:gd name="T34" fmla="*/ 426 w 1843"/>
              <a:gd name="T35" fmla="*/ 2010 h 2220"/>
              <a:gd name="T36" fmla="*/ 352 w 1843"/>
              <a:gd name="T37" fmla="*/ 2052 h 2220"/>
              <a:gd name="T38" fmla="*/ 284 w 1843"/>
              <a:gd name="T39" fmla="*/ 2088 h 2220"/>
              <a:gd name="T40" fmla="*/ 222 w 1843"/>
              <a:gd name="T41" fmla="*/ 2120 h 2220"/>
              <a:gd name="T42" fmla="*/ 167 w 1843"/>
              <a:gd name="T43" fmla="*/ 2146 h 2220"/>
              <a:gd name="T44" fmla="*/ 118 w 1843"/>
              <a:gd name="T45" fmla="*/ 2169 h 2220"/>
              <a:gd name="T46" fmla="*/ 77 w 1843"/>
              <a:gd name="T47" fmla="*/ 2188 h 2220"/>
              <a:gd name="T48" fmla="*/ 45 w 1843"/>
              <a:gd name="T49" fmla="*/ 2201 h 2220"/>
              <a:gd name="T50" fmla="*/ 20 w 1843"/>
              <a:gd name="T51" fmla="*/ 2210 h 2220"/>
              <a:gd name="T52" fmla="*/ 5 w 1843"/>
              <a:gd name="T53" fmla="*/ 2218 h 2220"/>
              <a:gd name="T54" fmla="*/ 0 w 1843"/>
              <a:gd name="T55" fmla="*/ 2220 h 2220"/>
              <a:gd name="T56" fmla="*/ 0 w 1843"/>
              <a:gd name="T57" fmla="*/ 2218 h 2220"/>
              <a:gd name="T58" fmla="*/ 0 w 1843"/>
              <a:gd name="T59" fmla="*/ 786 h 2220"/>
              <a:gd name="T60" fmla="*/ 0 w 1843"/>
              <a:gd name="T61" fmla="*/ 788 h 2220"/>
              <a:gd name="T62" fmla="*/ 0 w 1843"/>
              <a:gd name="T63" fmla="*/ 788 h 2220"/>
              <a:gd name="T64" fmla="*/ 118 w 1843"/>
              <a:gd name="T65" fmla="*/ 707 h 2220"/>
              <a:gd name="T66" fmla="*/ 226 w 1843"/>
              <a:gd name="T67" fmla="*/ 624 h 2220"/>
              <a:gd name="T68" fmla="*/ 324 w 1843"/>
              <a:gd name="T69" fmla="*/ 539 h 2220"/>
              <a:gd name="T70" fmla="*/ 414 w 1843"/>
              <a:gd name="T71" fmla="*/ 452 h 2220"/>
              <a:gd name="T72" fmla="*/ 497 w 1843"/>
              <a:gd name="T73" fmla="*/ 362 h 2220"/>
              <a:gd name="T74" fmla="*/ 571 w 1843"/>
              <a:gd name="T75" fmla="*/ 273 h 2220"/>
              <a:gd name="T76" fmla="*/ 637 w 1843"/>
              <a:gd name="T77" fmla="*/ 181 h 2220"/>
              <a:gd name="T78" fmla="*/ 697 w 1843"/>
              <a:gd name="T79" fmla="*/ 90 h 2220"/>
              <a:gd name="T80" fmla="*/ 750 w 1843"/>
              <a:gd name="T81" fmla="*/ 0 h 2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43" h="2220">
                <a:moveTo>
                  <a:pt x="750" y="0"/>
                </a:moveTo>
                <a:lnTo>
                  <a:pt x="1843" y="658"/>
                </a:lnTo>
                <a:lnTo>
                  <a:pt x="1764" y="784"/>
                </a:lnTo>
                <a:lnTo>
                  <a:pt x="1679" y="905"/>
                </a:lnTo>
                <a:lnTo>
                  <a:pt x="1592" y="1020"/>
                </a:lnTo>
                <a:lnTo>
                  <a:pt x="1504" y="1130"/>
                </a:lnTo>
                <a:lnTo>
                  <a:pt x="1411" y="1231"/>
                </a:lnTo>
                <a:lnTo>
                  <a:pt x="1319" y="1329"/>
                </a:lnTo>
                <a:lnTo>
                  <a:pt x="1225" y="1422"/>
                </a:lnTo>
                <a:lnTo>
                  <a:pt x="1130" y="1507"/>
                </a:lnTo>
                <a:lnTo>
                  <a:pt x="1034" y="1588"/>
                </a:lnTo>
                <a:lnTo>
                  <a:pt x="942" y="1663"/>
                </a:lnTo>
                <a:lnTo>
                  <a:pt x="850" y="1735"/>
                </a:lnTo>
                <a:lnTo>
                  <a:pt x="757" y="1799"/>
                </a:lnTo>
                <a:lnTo>
                  <a:pt x="671" y="1859"/>
                </a:lnTo>
                <a:lnTo>
                  <a:pt x="584" y="1914"/>
                </a:lnTo>
                <a:lnTo>
                  <a:pt x="503" y="1965"/>
                </a:lnTo>
                <a:lnTo>
                  <a:pt x="426" y="2010"/>
                </a:lnTo>
                <a:lnTo>
                  <a:pt x="352" y="2052"/>
                </a:lnTo>
                <a:lnTo>
                  <a:pt x="284" y="2088"/>
                </a:lnTo>
                <a:lnTo>
                  <a:pt x="222" y="2120"/>
                </a:lnTo>
                <a:lnTo>
                  <a:pt x="167" y="2146"/>
                </a:lnTo>
                <a:lnTo>
                  <a:pt x="118" y="2169"/>
                </a:lnTo>
                <a:lnTo>
                  <a:pt x="77" y="2188"/>
                </a:lnTo>
                <a:lnTo>
                  <a:pt x="45" y="2201"/>
                </a:lnTo>
                <a:lnTo>
                  <a:pt x="20" y="2210"/>
                </a:lnTo>
                <a:lnTo>
                  <a:pt x="5" y="2218"/>
                </a:lnTo>
                <a:lnTo>
                  <a:pt x="0" y="2220"/>
                </a:lnTo>
                <a:lnTo>
                  <a:pt x="0" y="2218"/>
                </a:lnTo>
                <a:lnTo>
                  <a:pt x="0" y="786"/>
                </a:lnTo>
                <a:lnTo>
                  <a:pt x="0" y="788"/>
                </a:lnTo>
                <a:lnTo>
                  <a:pt x="0" y="788"/>
                </a:lnTo>
                <a:lnTo>
                  <a:pt x="118" y="707"/>
                </a:lnTo>
                <a:lnTo>
                  <a:pt x="226" y="624"/>
                </a:lnTo>
                <a:lnTo>
                  <a:pt x="324" y="539"/>
                </a:lnTo>
                <a:lnTo>
                  <a:pt x="414" y="452"/>
                </a:lnTo>
                <a:lnTo>
                  <a:pt x="497" y="362"/>
                </a:lnTo>
                <a:lnTo>
                  <a:pt x="571" y="273"/>
                </a:lnTo>
                <a:lnTo>
                  <a:pt x="637" y="181"/>
                </a:lnTo>
                <a:lnTo>
                  <a:pt x="697" y="90"/>
                </a:lnTo>
                <a:lnTo>
                  <a:pt x="750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1"/>
              </a:gs>
              <a:gs pos="9000">
                <a:schemeClr val="accent1">
                  <a:lumMod val="81000"/>
                </a:schemeClr>
              </a:gs>
              <a:gs pos="90000">
                <a:schemeClr val="accent1"/>
              </a:gs>
            </a:gsLst>
            <a:lin ang="21594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7"/>
          <p:cNvSpPr>
            <a:spLocks/>
          </p:cNvSpPr>
          <p:nvPr/>
        </p:nvSpPr>
        <p:spPr bwMode="auto">
          <a:xfrm>
            <a:off x="8032745" y="3059131"/>
            <a:ext cx="1231900" cy="1858963"/>
          </a:xfrm>
          <a:custGeom>
            <a:avLst/>
            <a:gdLst>
              <a:gd name="T0" fmla="*/ 1502 w 1553"/>
              <a:gd name="T1" fmla="*/ 0 h 2340"/>
              <a:gd name="T2" fmla="*/ 1502 w 1553"/>
              <a:gd name="T3" fmla="*/ 1 h 2340"/>
              <a:gd name="T4" fmla="*/ 1504 w 1553"/>
              <a:gd name="T5" fmla="*/ 3 h 2340"/>
              <a:gd name="T6" fmla="*/ 1528 w 1553"/>
              <a:gd name="T7" fmla="*/ 184 h 2340"/>
              <a:gd name="T8" fmla="*/ 1543 w 1553"/>
              <a:gd name="T9" fmla="*/ 362 h 2340"/>
              <a:gd name="T10" fmla="*/ 1553 w 1553"/>
              <a:gd name="T11" fmla="*/ 535 h 2340"/>
              <a:gd name="T12" fmla="*/ 1553 w 1553"/>
              <a:gd name="T13" fmla="*/ 703 h 2340"/>
              <a:gd name="T14" fmla="*/ 1547 w 1553"/>
              <a:gd name="T15" fmla="*/ 865 h 2340"/>
              <a:gd name="T16" fmla="*/ 1532 w 1553"/>
              <a:gd name="T17" fmla="*/ 1022 h 2340"/>
              <a:gd name="T18" fmla="*/ 1513 w 1553"/>
              <a:gd name="T19" fmla="*/ 1174 h 2340"/>
              <a:gd name="T20" fmla="*/ 1487 w 1553"/>
              <a:gd name="T21" fmla="*/ 1323 h 2340"/>
              <a:gd name="T22" fmla="*/ 1455 w 1553"/>
              <a:gd name="T23" fmla="*/ 1467 h 2340"/>
              <a:gd name="T24" fmla="*/ 1417 w 1553"/>
              <a:gd name="T25" fmla="*/ 1605 h 2340"/>
              <a:gd name="T26" fmla="*/ 1374 w 1553"/>
              <a:gd name="T27" fmla="*/ 1738 h 2340"/>
              <a:gd name="T28" fmla="*/ 1327 w 1553"/>
              <a:gd name="T29" fmla="*/ 1869 h 2340"/>
              <a:gd name="T30" fmla="*/ 1274 w 1553"/>
              <a:gd name="T31" fmla="*/ 1993 h 2340"/>
              <a:gd name="T32" fmla="*/ 1217 w 1553"/>
              <a:gd name="T33" fmla="*/ 2114 h 2340"/>
              <a:gd name="T34" fmla="*/ 1157 w 1553"/>
              <a:gd name="T35" fmla="*/ 2229 h 2340"/>
              <a:gd name="T36" fmla="*/ 1093 w 1553"/>
              <a:gd name="T37" fmla="*/ 2340 h 2340"/>
              <a:gd name="T38" fmla="*/ 0 w 1553"/>
              <a:gd name="T39" fmla="*/ 1682 h 2340"/>
              <a:gd name="T40" fmla="*/ 54 w 1553"/>
              <a:gd name="T41" fmla="*/ 1572 h 2340"/>
              <a:gd name="T42" fmla="*/ 102 w 1553"/>
              <a:gd name="T43" fmla="*/ 1467 h 2340"/>
              <a:gd name="T44" fmla="*/ 141 w 1553"/>
              <a:gd name="T45" fmla="*/ 1363 h 2340"/>
              <a:gd name="T46" fmla="*/ 173 w 1553"/>
              <a:gd name="T47" fmla="*/ 1263 h 2340"/>
              <a:gd name="T48" fmla="*/ 200 w 1553"/>
              <a:gd name="T49" fmla="*/ 1169 h 2340"/>
              <a:gd name="T50" fmla="*/ 218 w 1553"/>
              <a:gd name="T51" fmla="*/ 1080 h 2340"/>
              <a:gd name="T52" fmla="*/ 233 w 1553"/>
              <a:gd name="T53" fmla="*/ 999 h 2340"/>
              <a:gd name="T54" fmla="*/ 245 w 1553"/>
              <a:gd name="T55" fmla="*/ 926 h 2340"/>
              <a:gd name="T56" fmla="*/ 252 w 1553"/>
              <a:gd name="T57" fmla="*/ 861 h 2340"/>
              <a:gd name="T58" fmla="*/ 256 w 1553"/>
              <a:gd name="T59" fmla="*/ 807 h 2340"/>
              <a:gd name="T60" fmla="*/ 258 w 1553"/>
              <a:gd name="T61" fmla="*/ 761 h 2340"/>
              <a:gd name="T62" fmla="*/ 258 w 1553"/>
              <a:gd name="T63" fmla="*/ 729 h 2340"/>
              <a:gd name="T64" fmla="*/ 258 w 1553"/>
              <a:gd name="T65" fmla="*/ 709 h 2340"/>
              <a:gd name="T66" fmla="*/ 258 w 1553"/>
              <a:gd name="T67" fmla="*/ 701 h 2340"/>
              <a:gd name="T68" fmla="*/ 256 w 1553"/>
              <a:gd name="T69" fmla="*/ 701 h 2340"/>
              <a:gd name="T70" fmla="*/ 1502 w 1553"/>
              <a:gd name="T71" fmla="*/ 0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3" h="2340">
                <a:moveTo>
                  <a:pt x="1502" y="0"/>
                </a:moveTo>
                <a:lnTo>
                  <a:pt x="1502" y="1"/>
                </a:lnTo>
                <a:lnTo>
                  <a:pt x="1504" y="3"/>
                </a:lnTo>
                <a:lnTo>
                  <a:pt x="1528" y="184"/>
                </a:lnTo>
                <a:lnTo>
                  <a:pt x="1543" y="362"/>
                </a:lnTo>
                <a:lnTo>
                  <a:pt x="1553" y="535"/>
                </a:lnTo>
                <a:lnTo>
                  <a:pt x="1553" y="703"/>
                </a:lnTo>
                <a:lnTo>
                  <a:pt x="1547" y="865"/>
                </a:lnTo>
                <a:lnTo>
                  <a:pt x="1532" y="1022"/>
                </a:lnTo>
                <a:lnTo>
                  <a:pt x="1513" y="1174"/>
                </a:lnTo>
                <a:lnTo>
                  <a:pt x="1487" y="1323"/>
                </a:lnTo>
                <a:lnTo>
                  <a:pt x="1455" y="1467"/>
                </a:lnTo>
                <a:lnTo>
                  <a:pt x="1417" y="1605"/>
                </a:lnTo>
                <a:lnTo>
                  <a:pt x="1374" y="1738"/>
                </a:lnTo>
                <a:lnTo>
                  <a:pt x="1327" y="1869"/>
                </a:lnTo>
                <a:lnTo>
                  <a:pt x="1274" y="1993"/>
                </a:lnTo>
                <a:lnTo>
                  <a:pt x="1217" y="2114"/>
                </a:lnTo>
                <a:lnTo>
                  <a:pt x="1157" y="2229"/>
                </a:lnTo>
                <a:lnTo>
                  <a:pt x="1093" y="2340"/>
                </a:lnTo>
                <a:lnTo>
                  <a:pt x="0" y="1682"/>
                </a:lnTo>
                <a:lnTo>
                  <a:pt x="54" y="1572"/>
                </a:lnTo>
                <a:lnTo>
                  <a:pt x="102" y="1467"/>
                </a:lnTo>
                <a:lnTo>
                  <a:pt x="141" y="1363"/>
                </a:lnTo>
                <a:lnTo>
                  <a:pt x="173" y="1263"/>
                </a:lnTo>
                <a:lnTo>
                  <a:pt x="200" y="1169"/>
                </a:lnTo>
                <a:lnTo>
                  <a:pt x="218" y="1080"/>
                </a:lnTo>
                <a:lnTo>
                  <a:pt x="233" y="999"/>
                </a:lnTo>
                <a:lnTo>
                  <a:pt x="245" y="926"/>
                </a:lnTo>
                <a:lnTo>
                  <a:pt x="252" y="861"/>
                </a:lnTo>
                <a:lnTo>
                  <a:pt x="256" y="807"/>
                </a:lnTo>
                <a:lnTo>
                  <a:pt x="258" y="761"/>
                </a:lnTo>
                <a:lnTo>
                  <a:pt x="258" y="729"/>
                </a:lnTo>
                <a:lnTo>
                  <a:pt x="258" y="709"/>
                </a:lnTo>
                <a:lnTo>
                  <a:pt x="258" y="701"/>
                </a:lnTo>
                <a:lnTo>
                  <a:pt x="256" y="701"/>
                </a:lnTo>
                <a:lnTo>
                  <a:pt x="1502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1"/>
              </a:gs>
              <a:gs pos="30000">
                <a:schemeClr val="accent1">
                  <a:lumMod val="75000"/>
                </a:schemeClr>
              </a:gs>
              <a:gs pos="90000">
                <a:schemeClr val="accent1"/>
              </a:gs>
            </a:gsLst>
            <a:lin ang="36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5476870" y="2963881"/>
            <a:ext cx="1241425" cy="712787"/>
            <a:chOff x="4111625" y="2506663"/>
            <a:chExt cx="1241425" cy="712787"/>
          </a:xfrm>
        </p:grpSpPr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5289550" y="3175000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4 h 55"/>
                <a:gd name="T8" fmla="*/ 72 w 79"/>
                <a:gd name="T9" fmla="*/ 28 h 55"/>
                <a:gd name="T10" fmla="*/ 75 w 79"/>
                <a:gd name="T11" fmla="*/ 34 h 55"/>
                <a:gd name="T12" fmla="*/ 79 w 79"/>
                <a:gd name="T13" fmla="*/ 39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1 w 79"/>
                <a:gd name="T27" fmla="*/ 32 h 55"/>
                <a:gd name="T28" fmla="*/ 6 w 79"/>
                <a:gd name="T29" fmla="*/ 26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1 h 55"/>
                <a:gd name="T36" fmla="*/ 2 w 79"/>
                <a:gd name="T37" fmla="*/ 6 h 55"/>
                <a:gd name="T38" fmla="*/ 10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6"/>
                  </a:lnTo>
                  <a:lnTo>
                    <a:pt x="1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5199063" y="3124200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3 h 54"/>
                <a:gd name="T4" fmla="*/ 62 w 79"/>
                <a:gd name="T5" fmla="*/ 19 h 54"/>
                <a:gd name="T6" fmla="*/ 68 w 79"/>
                <a:gd name="T7" fmla="*/ 22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3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6 h 54"/>
                <a:gd name="T26" fmla="*/ 13 w 79"/>
                <a:gd name="T27" fmla="*/ 30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3"/>
                  </a:lnTo>
                  <a:lnTo>
                    <a:pt x="62" y="19"/>
                  </a:lnTo>
                  <a:lnTo>
                    <a:pt x="68" y="22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5108575" y="3071813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4 h 56"/>
                <a:gd name="T12" fmla="*/ 79 w 79"/>
                <a:gd name="T13" fmla="*/ 39 h 56"/>
                <a:gd name="T14" fmla="*/ 79 w 79"/>
                <a:gd name="T15" fmla="*/ 45 h 56"/>
                <a:gd name="T16" fmla="*/ 77 w 79"/>
                <a:gd name="T17" fmla="*/ 49 h 56"/>
                <a:gd name="T18" fmla="*/ 70 w 79"/>
                <a:gd name="T19" fmla="*/ 54 h 56"/>
                <a:gd name="T20" fmla="*/ 57 w 79"/>
                <a:gd name="T21" fmla="*/ 56 h 56"/>
                <a:gd name="T22" fmla="*/ 43 w 79"/>
                <a:gd name="T23" fmla="*/ 51 h 56"/>
                <a:gd name="T24" fmla="*/ 19 w 79"/>
                <a:gd name="T25" fmla="*/ 36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0 h 56"/>
                <a:gd name="T32" fmla="*/ 0 w 79"/>
                <a:gd name="T33" fmla="*/ 17 h 56"/>
                <a:gd name="T34" fmla="*/ 0 w 79"/>
                <a:gd name="T35" fmla="*/ 11 h 56"/>
                <a:gd name="T36" fmla="*/ 2 w 79"/>
                <a:gd name="T37" fmla="*/ 5 h 56"/>
                <a:gd name="T38" fmla="*/ 9 w 79"/>
                <a:gd name="T39" fmla="*/ 0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7" y="56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0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5018088" y="3021013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2 w 79"/>
                <a:gd name="T5" fmla="*/ 18 h 54"/>
                <a:gd name="T6" fmla="*/ 68 w 79"/>
                <a:gd name="T7" fmla="*/ 24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5 h 54"/>
                <a:gd name="T26" fmla="*/ 13 w 79"/>
                <a:gd name="T27" fmla="*/ 32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2" y="18"/>
                  </a:lnTo>
                  <a:lnTo>
                    <a:pt x="68" y="24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5"/>
                  </a:lnTo>
                  <a:lnTo>
                    <a:pt x="13" y="32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4927600" y="2968625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5 h 56"/>
                <a:gd name="T12" fmla="*/ 79 w 79"/>
                <a:gd name="T13" fmla="*/ 41 h 56"/>
                <a:gd name="T14" fmla="*/ 79 w 79"/>
                <a:gd name="T15" fmla="*/ 45 h 56"/>
                <a:gd name="T16" fmla="*/ 77 w 79"/>
                <a:gd name="T17" fmla="*/ 50 h 56"/>
                <a:gd name="T18" fmla="*/ 70 w 79"/>
                <a:gd name="T19" fmla="*/ 56 h 56"/>
                <a:gd name="T20" fmla="*/ 57 w 79"/>
                <a:gd name="T21" fmla="*/ 56 h 56"/>
                <a:gd name="T22" fmla="*/ 43 w 79"/>
                <a:gd name="T23" fmla="*/ 50 h 56"/>
                <a:gd name="T24" fmla="*/ 19 w 79"/>
                <a:gd name="T25" fmla="*/ 37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2 h 56"/>
                <a:gd name="T32" fmla="*/ 0 w 79"/>
                <a:gd name="T33" fmla="*/ 17 h 56"/>
                <a:gd name="T34" fmla="*/ 0 w 79"/>
                <a:gd name="T35" fmla="*/ 11 h 56"/>
                <a:gd name="T36" fmla="*/ 0 w 79"/>
                <a:gd name="T37" fmla="*/ 7 h 56"/>
                <a:gd name="T38" fmla="*/ 9 w 79"/>
                <a:gd name="T39" fmla="*/ 1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5"/>
                  </a:lnTo>
                  <a:lnTo>
                    <a:pt x="79" y="41"/>
                  </a:lnTo>
                  <a:lnTo>
                    <a:pt x="79" y="45"/>
                  </a:lnTo>
                  <a:lnTo>
                    <a:pt x="77" y="50"/>
                  </a:lnTo>
                  <a:lnTo>
                    <a:pt x="70" y="56"/>
                  </a:lnTo>
                  <a:lnTo>
                    <a:pt x="57" y="56"/>
                  </a:lnTo>
                  <a:lnTo>
                    <a:pt x="43" y="50"/>
                  </a:lnTo>
                  <a:lnTo>
                    <a:pt x="19" y="37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4837113" y="2917825"/>
              <a:ext cx="61913" cy="44450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2 w 79"/>
                <a:gd name="T5" fmla="*/ 19 h 55"/>
                <a:gd name="T6" fmla="*/ 68 w 79"/>
                <a:gd name="T7" fmla="*/ 25 h 55"/>
                <a:gd name="T8" fmla="*/ 74 w 79"/>
                <a:gd name="T9" fmla="*/ 29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3 w 79"/>
                <a:gd name="T27" fmla="*/ 33 h 55"/>
                <a:gd name="T28" fmla="*/ 8 w 79"/>
                <a:gd name="T29" fmla="*/ 27 h 55"/>
                <a:gd name="T30" fmla="*/ 4 w 79"/>
                <a:gd name="T31" fmla="*/ 21 h 55"/>
                <a:gd name="T32" fmla="*/ 2 w 79"/>
                <a:gd name="T33" fmla="*/ 16 h 55"/>
                <a:gd name="T34" fmla="*/ 0 w 79"/>
                <a:gd name="T35" fmla="*/ 12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2" y="19"/>
                  </a:lnTo>
                  <a:lnTo>
                    <a:pt x="68" y="25"/>
                  </a:lnTo>
                  <a:lnTo>
                    <a:pt x="74" y="29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3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4746625" y="2867025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3 h 55"/>
                <a:gd name="T8" fmla="*/ 72 w 79"/>
                <a:gd name="T9" fmla="*/ 29 h 55"/>
                <a:gd name="T10" fmla="*/ 75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1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0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3"/>
                  </a:lnTo>
                  <a:lnTo>
                    <a:pt x="72" y="29"/>
                  </a:lnTo>
                  <a:lnTo>
                    <a:pt x="75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1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4656138" y="2814638"/>
              <a:ext cx="61913" cy="44450"/>
            </a:xfrm>
            <a:custGeom>
              <a:avLst/>
              <a:gdLst>
                <a:gd name="T0" fmla="*/ 23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8 w 79"/>
                <a:gd name="T7" fmla="*/ 25 h 57"/>
                <a:gd name="T8" fmla="*/ 74 w 79"/>
                <a:gd name="T9" fmla="*/ 30 h 57"/>
                <a:gd name="T10" fmla="*/ 77 w 79"/>
                <a:gd name="T11" fmla="*/ 36 h 57"/>
                <a:gd name="T12" fmla="*/ 79 w 79"/>
                <a:gd name="T13" fmla="*/ 40 h 57"/>
                <a:gd name="T14" fmla="*/ 79 w 79"/>
                <a:gd name="T15" fmla="*/ 46 h 57"/>
                <a:gd name="T16" fmla="*/ 79 w 79"/>
                <a:gd name="T17" fmla="*/ 51 h 57"/>
                <a:gd name="T18" fmla="*/ 70 w 79"/>
                <a:gd name="T19" fmla="*/ 57 h 57"/>
                <a:gd name="T20" fmla="*/ 58 w 79"/>
                <a:gd name="T21" fmla="*/ 57 h 57"/>
                <a:gd name="T22" fmla="*/ 43 w 79"/>
                <a:gd name="T23" fmla="*/ 51 h 57"/>
                <a:gd name="T24" fmla="*/ 19 w 79"/>
                <a:gd name="T25" fmla="*/ 36 h 57"/>
                <a:gd name="T26" fmla="*/ 13 w 79"/>
                <a:gd name="T27" fmla="*/ 32 h 57"/>
                <a:gd name="T28" fmla="*/ 8 w 79"/>
                <a:gd name="T29" fmla="*/ 27 h 57"/>
                <a:gd name="T30" fmla="*/ 4 w 79"/>
                <a:gd name="T31" fmla="*/ 21 h 57"/>
                <a:gd name="T32" fmla="*/ 0 w 79"/>
                <a:gd name="T33" fmla="*/ 17 h 57"/>
                <a:gd name="T34" fmla="*/ 0 w 79"/>
                <a:gd name="T35" fmla="*/ 12 h 57"/>
                <a:gd name="T36" fmla="*/ 2 w 79"/>
                <a:gd name="T37" fmla="*/ 6 h 57"/>
                <a:gd name="T38" fmla="*/ 9 w 79"/>
                <a:gd name="T39" fmla="*/ 0 h 57"/>
                <a:gd name="T40" fmla="*/ 23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3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8" y="25"/>
                  </a:lnTo>
                  <a:lnTo>
                    <a:pt x="74" y="30"/>
                  </a:lnTo>
                  <a:lnTo>
                    <a:pt x="77" y="36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51"/>
                  </a:lnTo>
                  <a:lnTo>
                    <a:pt x="70" y="57"/>
                  </a:lnTo>
                  <a:lnTo>
                    <a:pt x="58" y="57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2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4565650" y="2763838"/>
              <a:ext cx="63500" cy="42863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5 h 55"/>
                <a:gd name="T8" fmla="*/ 72 w 79"/>
                <a:gd name="T9" fmla="*/ 28 h 55"/>
                <a:gd name="T10" fmla="*/ 75 w 79"/>
                <a:gd name="T11" fmla="*/ 34 h 55"/>
                <a:gd name="T12" fmla="*/ 77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6 w 79"/>
                <a:gd name="T21" fmla="*/ 55 h 55"/>
                <a:gd name="T22" fmla="*/ 43 w 79"/>
                <a:gd name="T23" fmla="*/ 51 h 55"/>
                <a:gd name="T24" fmla="*/ 17 w 79"/>
                <a:gd name="T25" fmla="*/ 36 h 55"/>
                <a:gd name="T26" fmla="*/ 11 w 79"/>
                <a:gd name="T27" fmla="*/ 32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2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5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5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4473575" y="2713038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4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3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3 w 79"/>
                <a:gd name="T27" fmla="*/ 30 h 55"/>
                <a:gd name="T28" fmla="*/ 8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4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4384675" y="2660650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5 h 57"/>
                <a:gd name="T8" fmla="*/ 72 w 79"/>
                <a:gd name="T9" fmla="*/ 30 h 57"/>
                <a:gd name="T10" fmla="*/ 75 w 79"/>
                <a:gd name="T11" fmla="*/ 34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49 h 57"/>
                <a:gd name="T18" fmla="*/ 70 w 79"/>
                <a:gd name="T19" fmla="*/ 55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1 h 57"/>
                <a:gd name="T32" fmla="*/ 0 w 79"/>
                <a:gd name="T33" fmla="*/ 15 h 57"/>
                <a:gd name="T34" fmla="*/ 0 w 79"/>
                <a:gd name="T35" fmla="*/ 11 h 57"/>
                <a:gd name="T36" fmla="*/ 0 w 79"/>
                <a:gd name="T37" fmla="*/ 6 h 57"/>
                <a:gd name="T38" fmla="*/ 9 w 79"/>
                <a:gd name="T39" fmla="*/ 0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5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4292600" y="2609850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0 h 55"/>
                <a:gd name="T28" fmla="*/ 7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0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4203700" y="2557463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4 h 57"/>
                <a:gd name="T8" fmla="*/ 71 w 79"/>
                <a:gd name="T9" fmla="*/ 30 h 57"/>
                <a:gd name="T10" fmla="*/ 75 w 79"/>
                <a:gd name="T11" fmla="*/ 36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51 h 57"/>
                <a:gd name="T18" fmla="*/ 70 w 79"/>
                <a:gd name="T19" fmla="*/ 57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3 h 57"/>
                <a:gd name="T32" fmla="*/ 0 w 79"/>
                <a:gd name="T33" fmla="*/ 17 h 57"/>
                <a:gd name="T34" fmla="*/ 0 w 79"/>
                <a:gd name="T35" fmla="*/ 11 h 57"/>
                <a:gd name="T36" fmla="*/ 0 w 79"/>
                <a:gd name="T37" fmla="*/ 7 h 57"/>
                <a:gd name="T38" fmla="*/ 9 w 79"/>
                <a:gd name="T39" fmla="*/ 2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4"/>
                  </a:lnTo>
                  <a:lnTo>
                    <a:pt x="71" y="30"/>
                  </a:lnTo>
                  <a:lnTo>
                    <a:pt x="75" y="36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51"/>
                  </a:lnTo>
                  <a:lnTo>
                    <a:pt x="70" y="57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3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4111625" y="2506663"/>
              <a:ext cx="63500" cy="42863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0 w 79"/>
                <a:gd name="T5" fmla="*/ 19 h 54"/>
                <a:gd name="T6" fmla="*/ 68 w 79"/>
                <a:gd name="T7" fmla="*/ 24 h 54"/>
                <a:gd name="T8" fmla="*/ 73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7 w 79"/>
                <a:gd name="T17" fmla="*/ 49 h 54"/>
                <a:gd name="T18" fmla="*/ 70 w 79"/>
                <a:gd name="T19" fmla="*/ 54 h 54"/>
                <a:gd name="T20" fmla="*/ 58 w 79"/>
                <a:gd name="T21" fmla="*/ 54 h 54"/>
                <a:gd name="T22" fmla="*/ 43 w 79"/>
                <a:gd name="T23" fmla="*/ 51 h 54"/>
                <a:gd name="T24" fmla="*/ 19 w 79"/>
                <a:gd name="T25" fmla="*/ 36 h 54"/>
                <a:gd name="T26" fmla="*/ 11 w 79"/>
                <a:gd name="T27" fmla="*/ 32 h 54"/>
                <a:gd name="T28" fmla="*/ 7 w 79"/>
                <a:gd name="T29" fmla="*/ 26 h 54"/>
                <a:gd name="T30" fmla="*/ 4 w 79"/>
                <a:gd name="T31" fmla="*/ 21 h 54"/>
                <a:gd name="T32" fmla="*/ 0 w 79"/>
                <a:gd name="T33" fmla="*/ 15 h 54"/>
                <a:gd name="T34" fmla="*/ 0 w 79"/>
                <a:gd name="T35" fmla="*/ 11 h 54"/>
                <a:gd name="T36" fmla="*/ 2 w 79"/>
                <a:gd name="T37" fmla="*/ 5 h 54"/>
                <a:gd name="T38" fmla="*/ 9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8" y="54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135933" y="2979756"/>
            <a:ext cx="1225550" cy="698500"/>
            <a:chOff x="6770688" y="2522538"/>
            <a:chExt cx="1225550" cy="698500"/>
          </a:xfrm>
        </p:grpSpPr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6770688" y="3176588"/>
              <a:ext cx="61913" cy="44450"/>
            </a:xfrm>
            <a:custGeom>
              <a:avLst/>
              <a:gdLst>
                <a:gd name="T0" fmla="*/ 56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7 w 79"/>
                <a:gd name="T9" fmla="*/ 15 h 54"/>
                <a:gd name="T10" fmla="*/ 75 w 79"/>
                <a:gd name="T11" fmla="*/ 20 h 54"/>
                <a:gd name="T12" fmla="*/ 71 w 79"/>
                <a:gd name="T13" fmla="*/ 26 h 54"/>
                <a:gd name="T14" fmla="*/ 66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2 w 79"/>
                <a:gd name="T21" fmla="*/ 54 h 54"/>
                <a:gd name="T22" fmla="*/ 9 w 79"/>
                <a:gd name="T23" fmla="*/ 54 h 54"/>
                <a:gd name="T24" fmla="*/ 2 w 79"/>
                <a:gd name="T25" fmla="*/ 49 h 54"/>
                <a:gd name="T26" fmla="*/ 0 w 79"/>
                <a:gd name="T27" fmla="*/ 43 h 54"/>
                <a:gd name="T28" fmla="*/ 0 w 79"/>
                <a:gd name="T29" fmla="*/ 39 h 54"/>
                <a:gd name="T30" fmla="*/ 4 w 79"/>
                <a:gd name="T31" fmla="*/ 34 h 54"/>
                <a:gd name="T32" fmla="*/ 7 w 79"/>
                <a:gd name="T33" fmla="*/ 28 h 54"/>
                <a:gd name="T34" fmla="*/ 11 w 79"/>
                <a:gd name="T35" fmla="*/ 22 h 54"/>
                <a:gd name="T36" fmla="*/ 19 w 79"/>
                <a:gd name="T37" fmla="*/ 19 h 54"/>
                <a:gd name="T38" fmla="*/ 43 w 79"/>
                <a:gd name="T39" fmla="*/ 5 h 54"/>
                <a:gd name="T40" fmla="*/ 56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7" y="15"/>
                  </a:lnTo>
                  <a:lnTo>
                    <a:pt x="75" y="20"/>
                  </a:lnTo>
                  <a:lnTo>
                    <a:pt x="71" y="26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7" y="28"/>
                  </a:lnTo>
                  <a:lnTo>
                    <a:pt x="11" y="22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6859588" y="3125788"/>
              <a:ext cx="61913" cy="44450"/>
            </a:xfrm>
            <a:custGeom>
              <a:avLst/>
              <a:gdLst>
                <a:gd name="T0" fmla="*/ 56 w 77"/>
                <a:gd name="T1" fmla="*/ 0 h 54"/>
                <a:gd name="T2" fmla="*/ 70 w 77"/>
                <a:gd name="T3" fmla="*/ 0 h 54"/>
                <a:gd name="T4" fmla="*/ 77 w 77"/>
                <a:gd name="T5" fmla="*/ 5 h 54"/>
                <a:gd name="T6" fmla="*/ 77 w 77"/>
                <a:gd name="T7" fmla="*/ 11 h 54"/>
                <a:gd name="T8" fmla="*/ 77 w 77"/>
                <a:gd name="T9" fmla="*/ 17 h 54"/>
                <a:gd name="T10" fmla="*/ 75 w 77"/>
                <a:gd name="T11" fmla="*/ 20 h 54"/>
                <a:gd name="T12" fmla="*/ 72 w 77"/>
                <a:gd name="T13" fmla="*/ 26 h 54"/>
                <a:gd name="T14" fmla="*/ 66 w 77"/>
                <a:gd name="T15" fmla="*/ 32 h 54"/>
                <a:gd name="T16" fmla="*/ 60 w 77"/>
                <a:gd name="T17" fmla="*/ 35 h 54"/>
                <a:gd name="T18" fmla="*/ 36 w 77"/>
                <a:gd name="T19" fmla="*/ 49 h 54"/>
                <a:gd name="T20" fmla="*/ 21 w 77"/>
                <a:gd name="T21" fmla="*/ 54 h 54"/>
                <a:gd name="T22" fmla="*/ 9 w 77"/>
                <a:gd name="T23" fmla="*/ 54 h 54"/>
                <a:gd name="T24" fmla="*/ 2 w 77"/>
                <a:gd name="T25" fmla="*/ 49 h 54"/>
                <a:gd name="T26" fmla="*/ 0 w 77"/>
                <a:gd name="T27" fmla="*/ 45 h 54"/>
                <a:gd name="T28" fmla="*/ 0 w 77"/>
                <a:gd name="T29" fmla="*/ 39 h 54"/>
                <a:gd name="T30" fmla="*/ 2 w 77"/>
                <a:gd name="T31" fmla="*/ 34 h 54"/>
                <a:gd name="T32" fmla="*/ 6 w 77"/>
                <a:gd name="T33" fmla="*/ 28 h 54"/>
                <a:gd name="T34" fmla="*/ 11 w 77"/>
                <a:gd name="T35" fmla="*/ 24 h 54"/>
                <a:gd name="T36" fmla="*/ 19 w 77"/>
                <a:gd name="T37" fmla="*/ 18 h 54"/>
                <a:gd name="T38" fmla="*/ 41 w 77"/>
                <a:gd name="T39" fmla="*/ 5 h 54"/>
                <a:gd name="T40" fmla="*/ 56 w 77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7" y="11"/>
                  </a:lnTo>
                  <a:lnTo>
                    <a:pt x="77" y="17"/>
                  </a:lnTo>
                  <a:lnTo>
                    <a:pt x="75" y="20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4"/>
                  </a:lnTo>
                  <a:lnTo>
                    <a:pt x="19" y="18"/>
                  </a:lnTo>
                  <a:lnTo>
                    <a:pt x="41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6950075" y="3076575"/>
              <a:ext cx="61913" cy="44450"/>
            </a:xfrm>
            <a:custGeom>
              <a:avLst/>
              <a:gdLst>
                <a:gd name="T0" fmla="*/ 57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0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7 h 55"/>
                <a:gd name="T14" fmla="*/ 66 w 77"/>
                <a:gd name="T15" fmla="*/ 31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0 w 77"/>
                <a:gd name="T25" fmla="*/ 48 h 55"/>
                <a:gd name="T26" fmla="*/ 0 w 77"/>
                <a:gd name="T27" fmla="*/ 44 h 55"/>
                <a:gd name="T28" fmla="*/ 0 w 77"/>
                <a:gd name="T29" fmla="*/ 38 h 55"/>
                <a:gd name="T30" fmla="*/ 2 w 77"/>
                <a:gd name="T31" fmla="*/ 32 h 55"/>
                <a:gd name="T32" fmla="*/ 6 w 77"/>
                <a:gd name="T33" fmla="*/ 29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4 h 55"/>
                <a:gd name="T40" fmla="*/ 57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7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0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7"/>
                  </a:lnTo>
                  <a:lnTo>
                    <a:pt x="66" y="31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6" y="29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7038975" y="3025775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9 w 79"/>
                <a:gd name="T9" fmla="*/ 15 h 55"/>
                <a:gd name="T10" fmla="*/ 76 w 79"/>
                <a:gd name="T11" fmla="*/ 21 h 55"/>
                <a:gd name="T12" fmla="*/ 72 w 79"/>
                <a:gd name="T13" fmla="*/ 27 h 55"/>
                <a:gd name="T14" fmla="*/ 68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40 h 55"/>
                <a:gd name="T30" fmla="*/ 4 w 79"/>
                <a:gd name="T31" fmla="*/ 34 h 55"/>
                <a:gd name="T32" fmla="*/ 8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9" y="15"/>
                  </a:lnTo>
                  <a:lnTo>
                    <a:pt x="76" y="21"/>
                  </a:lnTo>
                  <a:lnTo>
                    <a:pt x="72" y="27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40"/>
                  </a:lnTo>
                  <a:lnTo>
                    <a:pt x="4" y="34"/>
                  </a:lnTo>
                  <a:lnTo>
                    <a:pt x="8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7127875" y="2974975"/>
              <a:ext cx="63500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2 h 55"/>
                <a:gd name="T4" fmla="*/ 78 w 79"/>
                <a:gd name="T5" fmla="*/ 8 h 55"/>
                <a:gd name="T6" fmla="*/ 79 w 79"/>
                <a:gd name="T7" fmla="*/ 11 h 55"/>
                <a:gd name="T8" fmla="*/ 78 w 79"/>
                <a:gd name="T9" fmla="*/ 17 h 55"/>
                <a:gd name="T10" fmla="*/ 76 w 79"/>
                <a:gd name="T11" fmla="*/ 23 h 55"/>
                <a:gd name="T12" fmla="*/ 72 w 79"/>
                <a:gd name="T13" fmla="*/ 27 h 55"/>
                <a:gd name="T14" fmla="*/ 66 w 79"/>
                <a:gd name="T15" fmla="*/ 32 h 55"/>
                <a:gd name="T16" fmla="*/ 61 w 79"/>
                <a:gd name="T17" fmla="*/ 36 h 55"/>
                <a:gd name="T18" fmla="*/ 36 w 79"/>
                <a:gd name="T19" fmla="*/ 51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5 h 55"/>
                <a:gd name="T28" fmla="*/ 0 w 79"/>
                <a:gd name="T29" fmla="*/ 40 h 55"/>
                <a:gd name="T30" fmla="*/ 4 w 79"/>
                <a:gd name="T31" fmla="*/ 34 h 55"/>
                <a:gd name="T32" fmla="*/ 8 w 79"/>
                <a:gd name="T33" fmla="*/ 28 h 55"/>
                <a:gd name="T34" fmla="*/ 13 w 79"/>
                <a:gd name="T35" fmla="*/ 25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2"/>
                  </a:lnTo>
                  <a:lnTo>
                    <a:pt x="78" y="8"/>
                  </a:lnTo>
                  <a:lnTo>
                    <a:pt x="79" y="11"/>
                  </a:lnTo>
                  <a:lnTo>
                    <a:pt x="78" y="17"/>
                  </a:lnTo>
                  <a:lnTo>
                    <a:pt x="76" y="23"/>
                  </a:lnTo>
                  <a:lnTo>
                    <a:pt x="72" y="27"/>
                  </a:lnTo>
                  <a:lnTo>
                    <a:pt x="66" y="32"/>
                  </a:lnTo>
                  <a:lnTo>
                    <a:pt x="61" y="36"/>
                  </a:lnTo>
                  <a:lnTo>
                    <a:pt x="36" y="51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5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7218363" y="2925763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8 w 79"/>
                <a:gd name="T5" fmla="*/ 6 h 55"/>
                <a:gd name="T6" fmla="*/ 79 w 79"/>
                <a:gd name="T7" fmla="*/ 9 h 55"/>
                <a:gd name="T8" fmla="*/ 78 w 79"/>
                <a:gd name="T9" fmla="*/ 15 h 55"/>
                <a:gd name="T10" fmla="*/ 76 w 79"/>
                <a:gd name="T11" fmla="*/ 21 h 55"/>
                <a:gd name="T12" fmla="*/ 72 w 79"/>
                <a:gd name="T13" fmla="*/ 26 h 55"/>
                <a:gd name="T14" fmla="*/ 66 w 79"/>
                <a:gd name="T15" fmla="*/ 30 h 55"/>
                <a:gd name="T16" fmla="*/ 61 w 79"/>
                <a:gd name="T17" fmla="*/ 36 h 55"/>
                <a:gd name="T18" fmla="*/ 36 w 79"/>
                <a:gd name="T19" fmla="*/ 49 h 55"/>
                <a:gd name="T20" fmla="*/ 21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3 h 55"/>
                <a:gd name="T28" fmla="*/ 0 w 79"/>
                <a:gd name="T29" fmla="*/ 38 h 55"/>
                <a:gd name="T30" fmla="*/ 2 w 79"/>
                <a:gd name="T31" fmla="*/ 34 h 55"/>
                <a:gd name="T32" fmla="*/ 8 w 79"/>
                <a:gd name="T33" fmla="*/ 28 h 55"/>
                <a:gd name="T34" fmla="*/ 12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8" y="6"/>
                  </a:lnTo>
                  <a:lnTo>
                    <a:pt x="79" y="9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1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8" y="28"/>
                  </a:lnTo>
                  <a:lnTo>
                    <a:pt x="12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>
              <a:off x="7307263" y="2874963"/>
              <a:ext cx="61913" cy="42863"/>
            </a:xfrm>
            <a:custGeom>
              <a:avLst/>
              <a:gdLst>
                <a:gd name="T0" fmla="*/ 57 w 78"/>
                <a:gd name="T1" fmla="*/ 0 h 54"/>
                <a:gd name="T2" fmla="*/ 68 w 78"/>
                <a:gd name="T3" fmla="*/ 0 h 54"/>
                <a:gd name="T4" fmla="*/ 78 w 78"/>
                <a:gd name="T5" fmla="*/ 5 h 54"/>
                <a:gd name="T6" fmla="*/ 78 w 78"/>
                <a:gd name="T7" fmla="*/ 11 h 54"/>
                <a:gd name="T8" fmla="*/ 78 w 78"/>
                <a:gd name="T9" fmla="*/ 15 h 54"/>
                <a:gd name="T10" fmla="*/ 76 w 78"/>
                <a:gd name="T11" fmla="*/ 21 h 54"/>
                <a:gd name="T12" fmla="*/ 72 w 78"/>
                <a:gd name="T13" fmla="*/ 26 h 54"/>
                <a:gd name="T14" fmla="*/ 66 w 78"/>
                <a:gd name="T15" fmla="*/ 32 h 54"/>
                <a:gd name="T16" fmla="*/ 59 w 78"/>
                <a:gd name="T17" fmla="*/ 36 h 54"/>
                <a:gd name="T18" fmla="*/ 36 w 78"/>
                <a:gd name="T19" fmla="*/ 49 h 54"/>
                <a:gd name="T20" fmla="*/ 21 w 78"/>
                <a:gd name="T21" fmla="*/ 54 h 54"/>
                <a:gd name="T22" fmla="*/ 10 w 78"/>
                <a:gd name="T23" fmla="*/ 54 h 54"/>
                <a:gd name="T24" fmla="*/ 0 w 78"/>
                <a:gd name="T25" fmla="*/ 49 h 54"/>
                <a:gd name="T26" fmla="*/ 0 w 78"/>
                <a:gd name="T27" fmla="*/ 43 h 54"/>
                <a:gd name="T28" fmla="*/ 0 w 78"/>
                <a:gd name="T29" fmla="*/ 39 h 54"/>
                <a:gd name="T30" fmla="*/ 2 w 78"/>
                <a:gd name="T31" fmla="*/ 34 h 54"/>
                <a:gd name="T32" fmla="*/ 6 w 78"/>
                <a:gd name="T33" fmla="*/ 28 h 54"/>
                <a:gd name="T34" fmla="*/ 12 w 78"/>
                <a:gd name="T35" fmla="*/ 22 h 54"/>
                <a:gd name="T36" fmla="*/ 19 w 78"/>
                <a:gd name="T37" fmla="*/ 19 h 54"/>
                <a:gd name="T38" fmla="*/ 42 w 78"/>
                <a:gd name="T39" fmla="*/ 5 h 54"/>
                <a:gd name="T40" fmla="*/ 57 w 78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54">
                  <a:moveTo>
                    <a:pt x="57" y="0"/>
                  </a:moveTo>
                  <a:lnTo>
                    <a:pt x="68" y="0"/>
                  </a:lnTo>
                  <a:lnTo>
                    <a:pt x="78" y="5"/>
                  </a:lnTo>
                  <a:lnTo>
                    <a:pt x="78" y="11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9" y="36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10" y="54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2" y="22"/>
                  </a:lnTo>
                  <a:lnTo>
                    <a:pt x="19" y="19"/>
                  </a:lnTo>
                  <a:lnTo>
                    <a:pt x="42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7396163" y="2824163"/>
              <a:ext cx="61913" cy="42863"/>
            </a:xfrm>
            <a:custGeom>
              <a:avLst/>
              <a:gdLst>
                <a:gd name="T0" fmla="*/ 58 w 79"/>
                <a:gd name="T1" fmla="*/ 0 h 54"/>
                <a:gd name="T2" fmla="*/ 69 w 79"/>
                <a:gd name="T3" fmla="*/ 2 h 54"/>
                <a:gd name="T4" fmla="*/ 77 w 79"/>
                <a:gd name="T5" fmla="*/ 7 h 54"/>
                <a:gd name="T6" fmla="*/ 79 w 79"/>
                <a:gd name="T7" fmla="*/ 11 h 54"/>
                <a:gd name="T8" fmla="*/ 79 w 79"/>
                <a:gd name="T9" fmla="*/ 17 h 54"/>
                <a:gd name="T10" fmla="*/ 77 w 79"/>
                <a:gd name="T11" fmla="*/ 22 h 54"/>
                <a:gd name="T12" fmla="*/ 71 w 79"/>
                <a:gd name="T13" fmla="*/ 28 h 54"/>
                <a:gd name="T14" fmla="*/ 67 w 79"/>
                <a:gd name="T15" fmla="*/ 32 h 54"/>
                <a:gd name="T16" fmla="*/ 60 w 79"/>
                <a:gd name="T17" fmla="*/ 37 h 54"/>
                <a:gd name="T18" fmla="*/ 35 w 79"/>
                <a:gd name="T19" fmla="*/ 51 h 54"/>
                <a:gd name="T20" fmla="*/ 22 w 79"/>
                <a:gd name="T21" fmla="*/ 54 h 54"/>
                <a:gd name="T22" fmla="*/ 9 w 79"/>
                <a:gd name="T23" fmla="*/ 54 h 54"/>
                <a:gd name="T24" fmla="*/ 1 w 79"/>
                <a:gd name="T25" fmla="*/ 49 h 54"/>
                <a:gd name="T26" fmla="*/ 0 w 79"/>
                <a:gd name="T27" fmla="*/ 45 h 54"/>
                <a:gd name="T28" fmla="*/ 1 w 79"/>
                <a:gd name="T29" fmla="*/ 39 h 54"/>
                <a:gd name="T30" fmla="*/ 3 w 79"/>
                <a:gd name="T31" fmla="*/ 34 h 54"/>
                <a:gd name="T32" fmla="*/ 7 w 79"/>
                <a:gd name="T33" fmla="*/ 28 h 54"/>
                <a:gd name="T34" fmla="*/ 13 w 79"/>
                <a:gd name="T35" fmla="*/ 24 h 54"/>
                <a:gd name="T36" fmla="*/ 18 w 79"/>
                <a:gd name="T37" fmla="*/ 18 h 54"/>
                <a:gd name="T38" fmla="*/ 43 w 79"/>
                <a:gd name="T39" fmla="*/ 5 h 54"/>
                <a:gd name="T40" fmla="*/ 58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8" y="0"/>
                  </a:moveTo>
                  <a:lnTo>
                    <a:pt x="69" y="2"/>
                  </a:lnTo>
                  <a:lnTo>
                    <a:pt x="77" y="7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7" y="22"/>
                  </a:lnTo>
                  <a:lnTo>
                    <a:pt x="71" y="28"/>
                  </a:lnTo>
                  <a:lnTo>
                    <a:pt x="67" y="32"/>
                  </a:lnTo>
                  <a:lnTo>
                    <a:pt x="60" y="37"/>
                  </a:lnTo>
                  <a:lnTo>
                    <a:pt x="35" y="51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3" y="24"/>
                  </a:lnTo>
                  <a:lnTo>
                    <a:pt x="18" y="18"/>
                  </a:lnTo>
                  <a:lnTo>
                    <a:pt x="43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>
              <a:off x="7485063" y="2774950"/>
              <a:ext cx="63500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0 h 55"/>
                <a:gd name="T8" fmla="*/ 79 w 79"/>
                <a:gd name="T9" fmla="*/ 15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5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38 h 55"/>
                <a:gd name="T30" fmla="*/ 3 w 79"/>
                <a:gd name="T31" fmla="*/ 34 h 55"/>
                <a:gd name="T32" fmla="*/ 7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0"/>
                  </a:lnTo>
                  <a:lnTo>
                    <a:pt x="79" y="15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5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3" y="34"/>
                  </a:lnTo>
                  <a:lnTo>
                    <a:pt x="7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>
              <a:off x="7575550" y="2724150"/>
              <a:ext cx="61913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7 w 79"/>
                <a:gd name="T9" fmla="*/ 17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6 h 55"/>
                <a:gd name="T28" fmla="*/ 0 w 79"/>
                <a:gd name="T29" fmla="*/ 40 h 55"/>
                <a:gd name="T30" fmla="*/ 4 w 79"/>
                <a:gd name="T31" fmla="*/ 34 h 55"/>
                <a:gd name="T32" fmla="*/ 7 w 79"/>
                <a:gd name="T33" fmla="*/ 29 h 55"/>
                <a:gd name="T34" fmla="*/ 11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7" y="17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7" y="29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>
              <a:off x="7664450" y="2674938"/>
              <a:ext cx="61913" cy="42863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7 w 77"/>
                <a:gd name="T5" fmla="*/ 6 h 55"/>
                <a:gd name="T6" fmla="*/ 77 w 77"/>
                <a:gd name="T7" fmla="*/ 9 h 55"/>
                <a:gd name="T8" fmla="*/ 77 w 77"/>
                <a:gd name="T9" fmla="*/ 15 h 55"/>
                <a:gd name="T10" fmla="*/ 75 w 77"/>
                <a:gd name="T11" fmla="*/ 21 h 55"/>
                <a:gd name="T12" fmla="*/ 71 w 77"/>
                <a:gd name="T13" fmla="*/ 26 h 55"/>
                <a:gd name="T14" fmla="*/ 66 w 77"/>
                <a:gd name="T15" fmla="*/ 30 h 55"/>
                <a:gd name="T16" fmla="*/ 60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2 w 77"/>
                <a:gd name="T25" fmla="*/ 47 h 55"/>
                <a:gd name="T26" fmla="*/ 0 w 77"/>
                <a:gd name="T27" fmla="*/ 43 h 55"/>
                <a:gd name="T28" fmla="*/ 0 w 77"/>
                <a:gd name="T29" fmla="*/ 38 h 55"/>
                <a:gd name="T30" fmla="*/ 2 w 77"/>
                <a:gd name="T31" fmla="*/ 32 h 55"/>
                <a:gd name="T32" fmla="*/ 5 w 77"/>
                <a:gd name="T33" fmla="*/ 28 h 55"/>
                <a:gd name="T34" fmla="*/ 11 w 77"/>
                <a:gd name="T35" fmla="*/ 23 h 55"/>
                <a:gd name="T36" fmla="*/ 19 w 77"/>
                <a:gd name="T37" fmla="*/ 19 h 55"/>
                <a:gd name="T38" fmla="*/ 41 w 77"/>
                <a:gd name="T39" fmla="*/ 4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7" y="6"/>
                  </a:lnTo>
                  <a:lnTo>
                    <a:pt x="77" y="9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1" y="26"/>
                  </a:lnTo>
                  <a:lnTo>
                    <a:pt x="66" y="30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5" y="28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1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>
              <a:off x="7754938" y="2622550"/>
              <a:ext cx="61913" cy="44450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1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6 h 55"/>
                <a:gd name="T14" fmla="*/ 66 w 77"/>
                <a:gd name="T15" fmla="*/ 32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7 w 77"/>
                <a:gd name="T23" fmla="*/ 55 h 55"/>
                <a:gd name="T24" fmla="*/ 0 w 77"/>
                <a:gd name="T25" fmla="*/ 49 h 55"/>
                <a:gd name="T26" fmla="*/ 0 w 77"/>
                <a:gd name="T27" fmla="*/ 43 h 55"/>
                <a:gd name="T28" fmla="*/ 0 w 77"/>
                <a:gd name="T29" fmla="*/ 40 h 55"/>
                <a:gd name="T30" fmla="*/ 2 w 77"/>
                <a:gd name="T31" fmla="*/ 34 h 55"/>
                <a:gd name="T32" fmla="*/ 6 w 77"/>
                <a:gd name="T33" fmla="*/ 28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6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1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7" y="55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44"/>
            <p:cNvSpPr>
              <a:spLocks/>
            </p:cNvSpPr>
            <p:nvPr/>
          </p:nvSpPr>
          <p:spPr bwMode="auto">
            <a:xfrm>
              <a:off x="7843838" y="2571750"/>
              <a:ext cx="61913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9 w 79"/>
                <a:gd name="T9" fmla="*/ 17 h 54"/>
                <a:gd name="T10" fmla="*/ 75 w 79"/>
                <a:gd name="T11" fmla="*/ 22 h 54"/>
                <a:gd name="T12" fmla="*/ 72 w 79"/>
                <a:gd name="T13" fmla="*/ 26 h 54"/>
                <a:gd name="T14" fmla="*/ 68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4 h 54"/>
                <a:gd name="T24" fmla="*/ 2 w 79"/>
                <a:gd name="T25" fmla="*/ 49 h 54"/>
                <a:gd name="T26" fmla="*/ 0 w 79"/>
                <a:gd name="T27" fmla="*/ 45 h 54"/>
                <a:gd name="T28" fmla="*/ 2 w 79"/>
                <a:gd name="T29" fmla="*/ 39 h 54"/>
                <a:gd name="T30" fmla="*/ 4 w 79"/>
                <a:gd name="T31" fmla="*/ 34 h 54"/>
                <a:gd name="T32" fmla="*/ 8 w 79"/>
                <a:gd name="T33" fmla="*/ 28 h 54"/>
                <a:gd name="T34" fmla="*/ 13 w 79"/>
                <a:gd name="T35" fmla="*/ 24 h 54"/>
                <a:gd name="T36" fmla="*/ 19 w 79"/>
                <a:gd name="T37" fmla="*/ 19 h 54"/>
                <a:gd name="T38" fmla="*/ 43 w 79"/>
                <a:gd name="T39" fmla="*/ 5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5" y="22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2" y="39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4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45"/>
            <p:cNvSpPr>
              <a:spLocks/>
            </p:cNvSpPr>
            <p:nvPr/>
          </p:nvSpPr>
          <p:spPr bwMode="auto">
            <a:xfrm>
              <a:off x="7932738" y="2522538"/>
              <a:ext cx="63500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9 h 54"/>
                <a:gd name="T8" fmla="*/ 77 w 79"/>
                <a:gd name="T9" fmla="*/ 15 h 54"/>
                <a:gd name="T10" fmla="*/ 76 w 79"/>
                <a:gd name="T11" fmla="*/ 20 h 54"/>
                <a:gd name="T12" fmla="*/ 72 w 79"/>
                <a:gd name="T13" fmla="*/ 26 h 54"/>
                <a:gd name="T14" fmla="*/ 66 w 79"/>
                <a:gd name="T15" fmla="*/ 30 h 54"/>
                <a:gd name="T16" fmla="*/ 60 w 79"/>
                <a:gd name="T17" fmla="*/ 35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2 h 54"/>
                <a:gd name="T24" fmla="*/ 2 w 79"/>
                <a:gd name="T25" fmla="*/ 47 h 54"/>
                <a:gd name="T26" fmla="*/ 0 w 79"/>
                <a:gd name="T27" fmla="*/ 43 h 54"/>
                <a:gd name="T28" fmla="*/ 0 w 79"/>
                <a:gd name="T29" fmla="*/ 37 h 54"/>
                <a:gd name="T30" fmla="*/ 4 w 79"/>
                <a:gd name="T31" fmla="*/ 32 h 54"/>
                <a:gd name="T32" fmla="*/ 8 w 79"/>
                <a:gd name="T33" fmla="*/ 28 h 54"/>
                <a:gd name="T34" fmla="*/ 13 w 79"/>
                <a:gd name="T35" fmla="*/ 22 h 54"/>
                <a:gd name="T36" fmla="*/ 19 w 79"/>
                <a:gd name="T37" fmla="*/ 18 h 54"/>
                <a:gd name="T38" fmla="*/ 44 w 79"/>
                <a:gd name="T39" fmla="*/ 3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9"/>
                  </a:lnTo>
                  <a:lnTo>
                    <a:pt x="77" y="15"/>
                  </a:lnTo>
                  <a:lnTo>
                    <a:pt x="76" y="20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2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4" y="32"/>
                  </a:lnTo>
                  <a:lnTo>
                    <a:pt x="8" y="28"/>
                  </a:lnTo>
                  <a:lnTo>
                    <a:pt x="13" y="22"/>
                  </a:lnTo>
                  <a:lnTo>
                    <a:pt x="19" y="18"/>
                  </a:lnTo>
                  <a:lnTo>
                    <a:pt x="44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421558" y="4886343"/>
            <a:ext cx="28575" cy="1428751"/>
            <a:chOff x="6056313" y="4429125"/>
            <a:chExt cx="28575" cy="1428751"/>
          </a:xfrm>
        </p:grpSpPr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6056313" y="442912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6056313" y="452596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6056313" y="462280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3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71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1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3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3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71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1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6056313" y="4722813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6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70 h 81"/>
                <a:gd name="T18" fmla="*/ 28 w 36"/>
                <a:gd name="T19" fmla="*/ 76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6 h 81"/>
                <a:gd name="T28" fmla="*/ 4 w 36"/>
                <a:gd name="T29" fmla="*/ 70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6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6056313" y="4819650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2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2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6056313" y="49164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6056313" y="5013325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6056313" y="5111750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2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2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2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2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6056313" y="52085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6056313" y="5307013"/>
              <a:ext cx="28575" cy="65088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8 h 81"/>
                <a:gd name="T10" fmla="*/ 36 w 36"/>
                <a:gd name="T11" fmla="*/ 28 h 81"/>
                <a:gd name="T12" fmla="*/ 36 w 36"/>
                <a:gd name="T13" fmla="*/ 52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2 h 81"/>
                <a:gd name="T34" fmla="*/ 0 w 36"/>
                <a:gd name="T35" fmla="*/ 28 h 81"/>
                <a:gd name="T36" fmla="*/ 2 w 36"/>
                <a:gd name="T37" fmla="*/ 18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8"/>
                  </a:lnTo>
                  <a:lnTo>
                    <a:pt x="36" y="28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6056313" y="540543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1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6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6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1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6056313" y="550227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6056313" y="559911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9"/>
            <p:cNvSpPr>
              <a:spLocks/>
            </p:cNvSpPr>
            <p:nvPr/>
          </p:nvSpPr>
          <p:spPr bwMode="auto">
            <a:xfrm>
              <a:off x="6056313" y="569595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60"/>
            <p:cNvSpPr>
              <a:spLocks/>
            </p:cNvSpPr>
            <p:nvPr/>
          </p:nvSpPr>
          <p:spPr bwMode="auto">
            <a:xfrm>
              <a:off x="6056313" y="579278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69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69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7" name="Freeform 61"/>
          <p:cNvSpPr>
            <a:spLocks/>
          </p:cNvSpPr>
          <p:nvPr/>
        </p:nvSpPr>
        <p:spPr bwMode="auto">
          <a:xfrm>
            <a:off x="5654670" y="2260618"/>
            <a:ext cx="87313" cy="139700"/>
          </a:xfrm>
          <a:custGeom>
            <a:avLst/>
            <a:gdLst>
              <a:gd name="T0" fmla="*/ 25 w 111"/>
              <a:gd name="T1" fmla="*/ 0 h 178"/>
              <a:gd name="T2" fmla="*/ 111 w 111"/>
              <a:gd name="T3" fmla="*/ 164 h 178"/>
              <a:gd name="T4" fmla="*/ 98 w 111"/>
              <a:gd name="T5" fmla="*/ 172 h 178"/>
              <a:gd name="T6" fmla="*/ 85 w 111"/>
              <a:gd name="T7" fmla="*/ 178 h 178"/>
              <a:gd name="T8" fmla="*/ 0 w 111"/>
              <a:gd name="T9" fmla="*/ 19 h 178"/>
              <a:gd name="T10" fmla="*/ 12 w 111"/>
              <a:gd name="T11" fmla="*/ 10 h 178"/>
              <a:gd name="T12" fmla="*/ 25 w 111"/>
              <a:gd name="T1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178">
                <a:moveTo>
                  <a:pt x="25" y="0"/>
                </a:moveTo>
                <a:lnTo>
                  <a:pt x="111" y="164"/>
                </a:lnTo>
                <a:lnTo>
                  <a:pt x="98" y="172"/>
                </a:lnTo>
                <a:lnTo>
                  <a:pt x="85" y="178"/>
                </a:lnTo>
                <a:lnTo>
                  <a:pt x="0" y="19"/>
                </a:lnTo>
                <a:lnTo>
                  <a:pt x="12" y="10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62"/>
          <p:cNvSpPr>
            <a:spLocks/>
          </p:cNvSpPr>
          <p:nvPr/>
        </p:nvSpPr>
        <p:spPr bwMode="auto">
          <a:xfrm>
            <a:off x="5719758" y="2209818"/>
            <a:ext cx="92075" cy="158750"/>
          </a:xfrm>
          <a:custGeom>
            <a:avLst/>
            <a:gdLst>
              <a:gd name="T0" fmla="*/ 25 w 115"/>
              <a:gd name="T1" fmla="*/ 0 h 200"/>
              <a:gd name="T2" fmla="*/ 115 w 115"/>
              <a:gd name="T3" fmla="*/ 187 h 200"/>
              <a:gd name="T4" fmla="*/ 87 w 115"/>
              <a:gd name="T5" fmla="*/ 200 h 200"/>
              <a:gd name="T6" fmla="*/ 0 w 115"/>
              <a:gd name="T7" fmla="*/ 19 h 200"/>
              <a:gd name="T8" fmla="*/ 25 w 11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0">
                <a:moveTo>
                  <a:pt x="25" y="0"/>
                </a:moveTo>
                <a:lnTo>
                  <a:pt x="115" y="187"/>
                </a:lnTo>
                <a:lnTo>
                  <a:pt x="87" y="200"/>
                </a:lnTo>
                <a:lnTo>
                  <a:pt x="0" y="19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63"/>
          <p:cNvSpPr>
            <a:spLocks/>
          </p:cNvSpPr>
          <p:nvPr/>
        </p:nvSpPr>
        <p:spPr bwMode="auto">
          <a:xfrm>
            <a:off x="5759445" y="2178068"/>
            <a:ext cx="106363" cy="166688"/>
          </a:xfrm>
          <a:custGeom>
            <a:avLst/>
            <a:gdLst>
              <a:gd name="T0" fmla="*/ 32 w 134"/>
              <a:gd name="T1" fmla="*/ 0 h 211"/>
              <a:gd name="T2" fmla="*/ 134 w 134"/>
              <a:gd name="T3" fmla="*/ 196 h 211"/>
              <a:gd name="T4" fmla="*/ 98 w 134"/>
              <a:gd name="T5" fmla="*/ 211 h 211"/>
              <a:gd name="T6" fmla="*/ 0 w 134"/>
              <a:gd name="T7" fmla="*/ 22 h 211"/>
              <a:gd name="T8" fmla="*/ 32 w 134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211">
                <a:moveTo>
                  <a:pt x="32" y="0"/>
                </a:moveTo>
                <a:lnTo>
                  <a:pt x="134" y="196"/>
                </a:lnTo>
                <a:lnTo>
                  <a:pt x="98" y="211"/>
                </a:lnTo>
                <a:lnTo>
                  <a:pt x="0" y="22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64"/>
          <p:cNvSpPr>
            <a:spLocks/>
          </p:cNvSpPr>
          <p:nvPr/>
        </p:nvSpPr>
        <p:spPr bwMode="auto">
          <a:xfrm>
            <a:off x="5786433" y="2155843"/>
            <a:ext cx="117475" cy="176213"/>
          </a:xfrm>
          <a:custGeom>
            <a:avLst/>
            <a:gdLst>
              <a:gd name="T0" fmla="*/ 42 w 149"/>
              <a:gd name="T1" fmla="*/ 0 h 223"/>
              <a:gd name="T2" fmla="*/ 149 w 149"/>
              <a:gd name="T3" fmla="*/ 204 h 223"/>
              <a:gd name="T4" fmla="*/ 104 w 149"/>
              <a:gd name="T5" fmla="*/ 223 h 223"/>
              <a:gd name="T6" fmla="*/ 0 w 149"/>
              <a:gd name="T7" fmla="*/ 29 h 223"/>
              <a:gd name="T8" fmla="*/ 42 w 149"/>
              <a:gd name="T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223">
                <a:moveTo>
                  <a:pt x="42" y="0"/>
                </a:moveTo>
                <a:lnTo>
                  <a:pt x="149" y="204"/>
                </a:lnTo>
                <a:lnTo>
                  <a:pt x="104" y="223"/>
                </a:lnTo>
                <a:lnTo>
                  <a:pt x="0" y="29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65"/>
          <p:cNvSpPr>
            <a:spLocks/>
          </p:cNvSpPr>
          <p:nvPr/>
        </p:nvSpPr>
        <p:spPr bwMode="auto">
          <a:xfrm>
            <a:off x="5829295" y="2133618"/>
            <a:ext cx="107950" cy="182563"/>
          </a:xfrm>
          <a:custGeom>
            <a:avLst/>
            <a:gdLst>
              <a:gd name="T0" fmla="*/ 34 w 135"/>
              <a:gd name="T1" fmla="*/ 0 h 230"/>
              <a:gd name="T2" fmla="*/ 135 w 135"/>
              <a:gd name="T3" fmla="*/ 215 h 230"/>
              <a:gd name="T4" fmla="*/ 98 w 135"/>
              <a:gd name="T5" fmla="*/ 230 h 230"/>
              <a:gd name="T6" fmla="*/ 0 w 135"/>
              <a:gd name="T7" fmla="*/ 21 h 230"/>
              <a:gd name="T8" fmla="*/ 34 w 135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230">
                <a:moveTo>
                  <a:pt x="34" y="0"/>
                </a:moveTo>
                <a:lnTo>
                  <a:pt x="135" y="215"/>
                </a:lnTo>
                <a:lnTo>
                  <a:pt x="98" y="230"/>
                </a:lnTo>
                <a:lnTo>
                  <a:pt x="0" y="21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66"/>
          <p:cNvSpPr>
            <a:spLocks/>
          </p:cNvSpPr>
          <p:nvPr/>
        </p:nvSpPr>
        <p:spPr bwMode="auto">
          <a:xfrm>
            <a:off x="5875333" y="2116156"/>
            <a:ext cx="90488" cy="179388"/>
          </a:xfrm>
          <a:custGeom>
            <a:avLst/>
            <a:gdLst>
              <a:gd name="T0" fmla="*/ 10 w 113"/>
              <a:gd name="T1" fmla="*/ 0 h 227"/>
              <a:gd name="T2" fmla="*/ 113 w 113"/>
              <a:gd name="T3" fmla="*/ 223 h 227"/>
              <a:gd name="T4" fmla="*/ 104 w 113"/>
              <a:gd name="T5" fmla="*/ 227 h 227"/>
              <a:gd name="T6" fmla="*/ 0 w 113"/>
              <a:gd name="T7" fmla="*/ 6 h 227"/>
              <a:gd name="T8" fmla="*/ 10 w 113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227">
                <a:moveTo>
                  <a:pt x="10" y="0"/>
                </a:moveTo>
                <a:lnTo>
                  <a:pt x="113" y="223"/>
                </a:lnTo>
                <a:lnTo>
                  <a:pt x="104" y="227"/>
                </a:lnTo>
                <a:lnTo>
                  <a:pt x="0" y="6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67"/>
          <p:cNvSpPr>
            <a:spLocks/>
          </p:cNvSpPr>
          <p:nvPr/>
        </p:nvSpPr>
        <p:spPr bwMode="auto">
          <a:xfrm>
            <a:off x="5911845" y="2084406"/>
            <a:ext cx="109538" cy="198438"/>
          </a:xfrm>
          <a:custGeom>
            <a:avLst/>
            <a:gdLst>
              <a:gd name="T0" fmla="*/ 34 w 138"/>
              <a:gd name="T1" fmla="*/ 0 h 249"/>
              <a:gd name="T2" fmla="*/ 138 w 138"/>
              <a:gd name="T3" fmla="*/ 235 h 249"/>
              <a:gd name="T4" fmla="*/ 100 w 138"/>
              <a:gd name="T5" fmla="*/ 249 h 249"/>
              <a:gd name="T6" fmla="*/ 0 w 138"/>
              <a:gd name="T7" fmla="*/ 19 h 249"/>
              <a:gd name="T8" fmla="*/ 34 w 138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249">
                <a:moveTo>
                  <a:pt x="34" y="0"/>
                </a:moveTo>
                <a:lnTo>
                  <a:pt x="138" y="235"/>
                </a:lnTo>
                <a:lnTo>
                  <a:pt x="100" y="249"/>
                </a:lnTo>
                <a:lnTo>
                  <a:pt x="0" y="1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68"/>
          <p:cNvSpPr>
            <a:spLocks/>
          </p:cNvSpPr>
          <p:nvPr/>
        </p:nvSpPr>
        <p:spPr bwMode="auto">
          <a:xfrm>
            <a:off x="5954708" y="2051068"/>
            <a:ext cx="133350" cy="214313"/>
          </a:xfrm>
          <a:custGeom>
            <a:avLst/>
            <a:gdLst>
              <a:gd name="T0" fmla="*/ 62 w 168"/>
              <a:gd name="T1" fmla="*/ 0 h 272"/>
              <a:gd name="T2" fmla="*/ 168 w 168"/>
              <a:gd name="T3" fmla="*/ 251 h 272"/>
              <a:gd name="T4" fmla="*/ 102 w 168"/>
              <a:gd name="T5" fmla="*/ 272 h 272"/>
              <a:gd name="T6" fmla="*/ 0 w 168"/>
              <a:gd name="T7" fmla="*/ 32 h 272"/>
              <a:gd name="T8" fmla="*/ 62 w 168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2">
                <a:moveTo>
                  <a:pt x="62" y="0"/>
                </a:moveTo>
                <a:lnTo>
                  <a:pt x="168" y="251"/>
                </a:lnTo>
                <a:lnTo>
                  <a:pt x="102" y="272"/>
                </a:lnTo>
                <a:lnTo>
                  <a:pt x="0" y="32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9"/>
          <p:cNvSpPr>
            <a:spLocks/>
          </p:cNvSpPr>
          <p:nvPr/>
        </p:nvSpPr>
        <p:spPr bwMode="auto">
          <a:xfrm>
            <a:off x="6013445" y="2030431"/>
            <a:ext cx="111125" cy="215900"/>
          </a:xfrm>
          <a:custGeom>
            <a:avLst/>
            <a:gdLst>
              <a:gd name="T0" fmla="*/ 35 w 141"/>
              <a:gd name="T1" fmla="*/ 0 h 271"/>
              <a:gd name="T2" fmla="*/ 141 w 141"/>
              <a:gd name="T3" fmla="*/ 260 h 271"/>
              <a:gd name="T4" fmla="*/ 103 w 141"/>
              <a:gd name="T5" fmla="*/ 271 h 271"/>
              <a:gd name="T6" fmla="*/ 0 w 141"/>
              <a:gd name="T7" fmla="*/ 19 h 271"/>
              <a:gd name="T8" fmla="*/ 35 w 141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1">
                <a:moveTo>
                  <a:pt x="35" y="0"/>
                </a:moveTo>
                <a:lnTo>
                  <a:pt x="141" y="260"/>
                </a:lnTo>
                <a:lnTo>
                  <a:pt x="103" y="271"/>
                </a:lnTo>
                <a:lnTo>
                  <a:pt x="0" y="19"/>
                </a:lnTo>
                <a:lnTo>
                  <a:pt x="3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0"/>
          <p:cNvSpPr>
            <a:spLocks/>
          </p:cNvSpPr>
          <p:nvPr/>
        </p:nvSpPr>
        <p:spPr bwMode="auto">
          <a:xfrm>
            <a:off x="6049958" y="2011381"/>
            <a:ext cx="114300" cy="223838"/>
          </a:xfrm>
          <a:custGeom>
            <a:avLst/>
            <a:gdLst>
              <a:gd name="T0" fmla="*/ 41 w 143"/>
              <a:gd name="T1" fmla="*/ 0 h 281"/>
              <a:gd name="T2" fmla="*/ 143 w 143"/>
              <a:gd name="T3" fmla="*/ 270 h 281"/>
              <a:gd name="T4" fmla="*/ 103 w 143"/>
              <a:gd name="T5" fmla="*/ 281 h 281"/>
              <a:gd name="T6" fmla="*/ 0 w 143"/>
              <a:gd name="T7" fmla="*/ 19 h 281"/>
              <a:gd name="T8" fmla="*/ 41 w 143"/>
              <a:gd name="T9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81">
                <a:moveTo>
                  <a:pt x="41" y="0"/>
                </a:moveTo>
                <a:lnTo>
                  <a:pt x="143" y="270"/>
                </a:lnTo>
                <a:lnTo>
                  <a:pt x="103" y="281"/>
                </a:lnTo>
                <a:lnTo>
                  <a:pt x="0" y="19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71"/>
          <p:cNvSpPr>
            <a:spLocks/>
          </p:cNvSpPr>
          <p:nvPr/>
        </p:nvSpPr>
        <p:spPr bwMode="auto">
          <a:xfrm>
            <a:off x="6094408" y="1985981"/>
            <a:ext cx="127000" cy="234950"/>
          </a:xfrm>
          <a:custGeom>
            <a:avLst/>
            <a:gdLst>
              <a:gd name="T0" fmla="*/ 61 w 161"/>
              <a:gd name="T1" fmla="*/ 0 h 296"/>
              <a:gd name="T2" fmla="*/ 129 w 161"/>
              <a:gd name="T3" fmla="*/ 179 h 296"/>
              <a:gd name="T4" fmla="*/ 161 w 161"/>
              <a:gd name="T5" fmla="*/ 279 h 296"/>
              <a:gd name="T6" fmla="*/ 108 w 161"/>
              <a:gd name="T7" fmla="*/ 296 h 296"/>
              <a:gd name="T8" fmla="*/ 0 w 161"/>
              <a:gd name="T9" fmla="*/ 27 h 296"/>
              <a:gd name="T10" fmla="*/ 61 w 161"/>
              <a:gd name="T11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" h="296">
                <a:moveTo>
                  <a:pt x="61" y="0"/>
                </a:moveTo>
                <a:lnTo>
                  <a:pt x="129" y="179"/>
                </a:lnTo>
                <a:lnTo>
                  <a:pt x="161" y="279"/>
                </a:lnTo>
                <a:lnTo>
                  <a:pt x="108" y="296"/>
                </a:lnTo>
                <a:lnTo>
                  <a:pt x="0" y="27"/>
                </a:lnTo>
                <a:lnTo>
                  <a:pt x="6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72"/>
          <p:cNvSpPr>
            <a:spLocks/>
          </p:cNvSpPr>
          <p:nvPr/>
        </p:nvSpPr>
        <p:spPr bwMode="auto">
          <a:xfrm>
            <a:off x="6083295" y="2006618"/>
            <a:ext cx="95250" cy="219075"/>
          </a:xfrm>
          <a:custGeom>
            <a:avLst/>
            <a:gdLst>
              <a:gd name="T0" fmla="*/ 13 w 121"/>
              <a:gd name="T1" fmla="*/ 0 h 275"/>
              <a:gd name="T2" fmla="*/ 121 w 121"/>
              <a:gd name="T3" fmla="*/ 269 h 275"/>
              <a:gd name="T4" fmla="*/ 102 w 121"/>
              <a:gd name="T5" fmla="*/ 275 h 275"/>
              <a:gd name="T6" fmla="*/ 0 w 121"/>
              <a:gd name="T7" fmla="*/ 5 h 275"/>
              <a:gd name="T8" fmla="*/ 13 w 121"/>
              <a:gd name="T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" h="275">
                <a:moveTo>
                  <a:pt x="13" y="0"/>
                </a:moveTo>
                <a:lnTo>
                  <a:pt x="121" y="269"/>
                </a:lnTo>
                <a:lnTo>
                  <a:pt x="102" y="275"/>
                </a:lnTo>
                <a:lnTo>
                  <a:pt x="0" y="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73"/>
          <p:cNvSpPr>
            <a:spLocks/>
          </p:cNvSpPr>
          <p:nvPr/>
        </p:nvSpPr>
        <p:spPr bwMode="auto">
          <a:xfrm>
            <a:off x="6146795" y="1971693"/>
            <a:ext cx="106363" cy="236538"/>
          </a:xfrm>
          <a:custGeom>
            <a:avLst/>
            <a:gdLst>
              <a:gd name="T0" fmla="*/ 38 w 134"/>
              <a:gd name="T1" fmla="*/ 0 h 298"/>
              <a:gd name="T2" fmla="*/ 134 w 134"/>
              <a:gd name="T3" fmla="*/ 289 h 298"/>
              <a:gd name="T4" fmla="*/ 98 w 134"/>
              <a:gd name="T5" fmla="*/ 298 h 298"/>
              <a:gd name="T6" fmla="*/ 63 w 134"/>
              <a:gd name="T7" fmla="*/ 198 h 298"/>
              <a:gd name="T8" fmla="*/ 0 w 134"/>
              <a:gd name="T9" fmla="*/ 15 h 298"/>
              <a:gd name="T10" fmla="*/ 38 w 134"/>
              <a:gd name="T11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" h="298">
                <a:moveTo>
                  <a:pt x="38" y="0"/>
                </a:moveTo>
                <a:lnTo>
                  <a:pt x="134" y="289"/>
                </a:lnTo>
                <a:lnTo>
                  <a:pt x="98" y="298"/>
                </a:lnTo>
                <a:lnTo>
                  <a:pt x="63" y="198"/>
                </a:lnTo>
                <a:lnTo>
                  <a:pt x="0" y="15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74"/>
          <p:cNvSpPr>
            <a:spLocks/>
          </p:cNvSpPr>
          <p:nvPr/>
        </p:nvSpPr>
        <p:spPr bwMode="auto">
          <a:xfrm>
            <a:off x="6196008" y="2128856"/>
            <a:ext cx="28575" cy="79375"/>
          </a:xfrm>
          <a:custGeom>
            <a:avLst/>
            <a:gdLst>
              <a:gd name="T0" fmla="*/ 0 w 35"/>
              <a:gd name="T1" fmla="*/ 0 h 100"/>
              <a:gd name="T2" fmla="*/ 35 w 35"/>
              <a:gd name="T3" fmla="*/ 100 h 100"/>
              <a:gd name="T4" fmla="*/ 32 w 35"/>
              <a:gd name="T5" fmla="*/ 100 h 100"/>
              <a:gd name="T6" fmla="*/ 0 w 35"/>
              <a:gd name="T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00">
                <a:moveTo>
                  <a:pt x="0" y="0"/>
                </a:moveTo>
                <a:lnTo>
                  <a:pt x="35" y="100"/>
                </a:lnTo>
                <a:lnTo>
                  <a:pt x="32" y="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Freeform 75"/>
          <p:cNvSpPr>
            <a:spLocks/>
          </p:cNvSpPr>
          <p:nvPr/>
        </p:nvSpPr>
        <p:spPr bwMode="auto">
          <a:xfrm>
            <a:off x="6200770" y="1947881"/>
            <a:ext cx="111125" cy="244475"/>
          </a:xfrm>
          <a:custGeom>
            <a:avLst/>
            <a:gdLst>
              <a:gd name="T0" fmla="*/ 47 w 142"/>
              <a:gd name="T1" fmla="*/ 0 h 309"/>
              <a:gd name="T2" fmla="*/ 98 w 142"/>
              <a:gd name="T3" fmla="*/ 155 h 309"/>
              <a:gd name="T4" fmla="*/ 142 w 142"/>
              <a:gd name="T5" fmla="*/ 298 h 309"/>
              <a:gd name="T6" fmla="*/ 98 w 142"/>
              <a:gd name="T7" fmla="*/ 309 h 309"/>
              <a:gd name="T8" fmla="*/ 0 w 142"/>
              <a:gd name="T9" fmla="*/ 19 h 309"/>
              <a:gd name="T10" fmla="*/ 47 w 142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309">
                <a:moveTo>
                  <a:pt x="47" y="0"/>
                </a:moveTo>
                <a:lnTo>
                  <a:pt x="98" y="155"/>
                </a:lnTo>
                <a:lnTo>
                  <a:pt x="142" y="298"/>
                </a:lnTo>
                <a:lnTo>
                  <a:pt x="98" y="309"/>
                </a:lnTo>
                <a:lnTo>
                  <a:pt x="0" y="19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Freeform 76"/>
          <p:cNvSpPr>
            <a:spLocks/>
          </p:cNvSpPr>
          <p:nvPr/>
        </p:nvSpPr>
        <p:spPr bwMode="auto">
          <a:xfrm>
            <a:off x="6240458" y="1924068"/>
            <a:ext cx="133350" cy="260350"/>
          </a:xfrm>
          <a:custGeom>
            <a:avLst/>
            <a:gdLst>
              <a:gd name="T0" fmla="*/ 75 w 168"/>
              <a:gd name="T1" fmla="*/ 0 h 326"/>
              <a:gd name="T2" fmla="*/ 168 w 168"/>
              <a:gd name="T3" fmla="*/ 307 h 326"/>
              <a:gd name="T4" fmla="*/ 94 w 168"/>
              <a:gd name="T5" fmla="*/ 326 h 326"/>
              <a:gd name="T6" fmla="*/ 47 w 168"/>
              <a:gd name="T7" fmla="*/ 183 h 326"/>
              <a:gd name="T8" fmla="*/ 0 w 168"/>
              <a:gd name="T9" fmla="*/ 26 h 326"/>
              <a:gd name="T10" fmla="*/ 75 w 168"/>
              <a:gd name="T1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326">
                <a:moveTo>
                  <a:pt x="75" y="0"/>
                </a:moveTo>
                <a:lnTo>
                  <a:pt x="168" y="307"/>
                </a:lnTo>
                <a:lnTo>
                  <a:pt x="94" y="326"/>
                </a:lnTo>
                <a:lnTo>
                  <a:pt x="47" y="183"/>
                </a:lnTo>
                <a:lnTo>
                  <a:pt x="0" y="2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77"/>
          <p:cNvSpPr>
            <a:spLocks/>
          </p:cNvSpPr>
          <p:nvPr/>
        </p:nvSpPr>
        <p:spPr bwMode="auto">
          <a:xfrm>
            <a:off x="6278558" y="2070118"/>
            <a:ext cx="36513" cy="114300"/>
          </a:xfrm>
          <a:custGeom>
            <a:avLst/>
            <a:gdLst>
              <a:gd name="T0" fmla="*/ 0 w 47"/>
              <a:gd name="T1" fmla="*/ 0 h 143"/>
              <a:gd name="T2" fmla="*/ 47 w 47"/>
              <a:gd name="T3" fmla="*/ 143 h 143"/>
              <a:gd name="T4" fmla="*/ 44 w 47"/>
              <a:gd name="T5" fmla="*/ 143 h 143"/>
              <a:gd name="T6" fmla="*/ 0 w 47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143">
                <a:moveTo>
                  <a:pt x="0" y="0"/>
                </a:moveTo>
                <a:lnTo>
                  <a:pt x="47" y="143"/>
                </a:lnTo>
                <a:lnTo>
                  <a:pt x="44" y="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78"/>
          <p:cNvSpPr>
            <a:spLocks/>
          </p:cNvSpPr>
          <p:nvPr/>
        </p:nvSpPr>
        <p:spPr bwMode="auto">
          <a:xfrm>
            <a:off x="6313483" y="1903431"/>
            <a:ext cx="115888" cy="263525"/>
          </a:xfrm>
          <a:custGeom>
            <a:avLst/>
            <a:gdLst>
              <a:gd name="T0" fmla="*/ 57 w 146"/>
              <a:gd name="T1" fmla="*/ 0 h 332"/>
              <a:gd name="T2" fmla="*/ 146 w 146"/>
              <a:gd name="T3" fmla="*/ 319 h 332"/>
              <a:gd name="T4" fmla="*/ 87 w 146"/>
              <a:gd name="T5" fmla="*/ 332 h 332"/>
              <a:gd name="T6" fmla="*/ 0 w 146"/>
              <a:gd name="T7" fmla="*/ 19 h 332"/>
              <a:gd name="T8" fmla="*/ 57 w 146"/>
              <a:gd name="T9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" h="332">
                <a:moveTo>
                  <a:pt x="57" y="0"/>
                </a:moveTo>
                <a:lnTo>
                  <a:pt x="146" y="319"/>
                </a:lnTo>
                <a:lnTo>
                  <a:pt x="87" y="332"/>
                </a:lnTo>
                <a:lnTo>
                  <a:pt x="0" y="19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Freeform 79"/>
          <p:cNvSpPr>
            <a:spLocks/>
          </p:cNvSpPr>
          <p:nvPr/>
        </p:nvSpPr>
        <p:spPr bwMode="auto">
          <a:xfrm>
            <a:off x="6369045" y="1878031"/>
            <a:ext cx="149225" cy="276225"/>
          </a:xfrm>
          <a:custGeom>
            <a:avLst/>
            <a:gdLst>
              <a:gd name="T0" fmla="*/ 94 w 189"/>
              <a:gd name="T1" fmla="*/ 0 h 347"/>
              <a:gd name="T2" fmla="*/ 189 w 189"/>
              <a:gd name="T3" fmla="*/ 329 h 347"/>
              <a:gd name="T4" fmla="*/ 91 w 189"/>
              <a:gd name="T5" fmla="*/ 347 h 347"/>
              <a:gd name="T6" fmla="*/ 0 w 189"/>
              <a:gd name="T7" fmla="*/ 29 h 347"/>
              <a:gd name="T8" fmla="*/ 94 w 189"/>
              <a:gd name="T9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347">
                <a:moveTo>
                  <a:pt x="94" y="0"/>
                </a:moveTo>
                <a:lnTo>
                  <a:pt x="189" y="329"/>
                </a:lnTo>
                <a:lnTo>
                  <a:pt x="91" y="347"/>
                </a:lnTo>
                <a:lnTo>
                  <a:pt x="0" y="29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Freeform 80"/>
          <p:cNvSpPr>
            <a:spLocks/>
          </p:cNvSpPr>
          <p:nvPr/>
        </p:nvSpPr>
        <p:spPr bwMode="auto">
          <a:xfrm>
            <a:off x="6459533" y="1868506"/>
            <a:ext cx="87313" cy="268288"/>
          </a:xfrm>
          <a:custGeom>
            <a:avLst/>
            <a:gdLst>
              <a:gd name="T0" fmla="*/ 28 w 111"/>
              <a:gd name="T1" fmla="*/ 0 h 340"/>
              <a:gd name="T2" fmla="*/ 111 w 111"/>
              <a:gd name="T3" fmla="*/ 334 h 340"/>
              <a:gd name="T4" fmla="*/ 83 w 111"/>
              <a:gd name="T5" fmla="*/ 340 h 340"/>
              <a:gd name="T6" fmla="*/ 0 w 111"/>
              <a:gd name="T7" fmla="*/ 8 h 340"/>
              <a:gd name="T8" fmla="*/ 28 w 111"/>
              <a:gd name="T9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340">
                <a:moveTo>
                  <a:pt x="28" y="0"/>
                </a:moveTo>
                <a:lnTo>
                  <a:pt x="111" y="334"/>
                </a:lnTo>
                <a:lnTo>
                  <a:pt x="83" y="340"/>
                </a:lnTo>
                <a:lnTo>
                  <a:pt x="0" y="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Freeform 81"/>
          <p:cNvSpPr>
            <a:spLocks/>
          </p:cNvSpPr>
          <p:nvPr/>
        </p:nvSpPr>
        <p:spPr bwMode="auto">
          <a:xfrm>
            <a:off x="6489695" y="1843106"/>
            <a:ext cx="157163" cy="288925"/>
          </a:xfrm>
          <a:custGeom>
            <a:avLst/>
            <a:gdLst>
              <a:gd name="T0" fmla="*/ 115 w 198"/>
              <a:gd name="T1" fmla="*/ 0 h 364"/>
              <a:gd name="T2" fmla="*/ 198 w 198"/>
              <a:gd name="T3" fmla="*/ 343 h 364"/>
              <a:gd name="T4" fmla="*/ 81 w 198"/>
              <a:gd name="T5" fmla="*/ 364 h 364"/>
              <a:gd name="T6" fmla="*/ 0 w 198"/>
              <a:gd name="T7" fmla="*/ 28 h 364"/>
              <a:gd name="T8" fmla="*/ 115 w 198"/>
              <a:gd name="T9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64">
                <a:moveTo>
                  <a:pt x="115" y="0"/>
                </a:moveTo>
                <a:lnTo>
                  <a:pt x="198" y="343"/>
                </a:lnTo>
                <a:lnTo>
                  <a:pt x="81" y="364"/>
                </a:lnTo>
                <a:lnTo>
                  <a:pt x="0" y="28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Freeform 82"/>
          <p:cNvSpPr>
            <a:spLocks/>
          </p:cNvSpPr>
          <p:nvPr/>
        </p:nvSpPr>
        <p:spPr bwMode="auto">
          <a:xfrm>
            <a:off x="6591295" y="1822468"/>
            <a:ext cx="133350" cy="292100"/>
          </a:xfrm>
          <a:custGeom>
            <a:avLst/>
            <a:gdLst>
              <a:gd name="T0" fmla="*/ 98 w 170"/>
              <a:gd name="T1" fmla="*/ 0 h 367"/>
              <a:gd name="T2" fmla="*/ 168 w 170"/>
              <a:gd name="T3" fmla="*/ 341 h 367"/>
              <a:gd name="T4" fmla="*/ 170 w 170"/>
              <a:gd name="T5" fmla="*/ 352 h 367"/>
              <a:gd name="T6" fmla="*/ 74 w 170"/>
              <a:gd name="T7" fmla="*/ 367 h 367"/>
              <a:gd name="T8" fmla="*/ 0 w 170"/>
              <a:gd name="T9" fmla="*/ 20 h 367"/>
              <a:gd name="T10" fmla="*/ 98 w 170"/>
              <a:gd name="T11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367">
                <a:moveTo>
                  <a:pt x="98" y="0"/>
                </a:moveTo>
                <a:lnTo>
                  <a:pt x="168" y="341"/>
                </a:lnTo>
                <a:lnTo>
                  <a:pt x="170" y="352"/>
                </a:lnTo>
                <a:lnTo>
                  <a:pt x="74" y="367"/>
                </a:lnTo>
                <a:lnTo>
                  <a:pt x="0" y="2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Freeform 83"/>
          <p:cNvSpPr>
            <a:spLocks/>
          </p:cNvSpPr>
          <p:nvPr/>
        </p:nvSpPr>
        <p:spPr bwMode="auto">
          <a:xfrm>
            <a:off x="6691308" y="1793893"/>
            <a:ext cx="163513" cy="309563"/>
          </a:xfrm>
          <a:custGeom>
            <a:avLst/>
            <a:gdLst>
              <a:gd name="T0" fmla="*/ 164 w 208"/>
              <a:gd name="T1" fmla="*/ 0 h 388"/>
              <a:gd name="T2" fmla="*/ 208 w 208"/>
              <a:gd name="T3" fmla="*/ 368 h 388"/>
              <a:gd name="T4" fmla="*/ 46 w 208"/>
              <a:gd name="T5" fmla="*/ 388 h 388"/>
              <a:gd name="T6" fmla="*/ 42 w 208"/>
              <a:gd name="T7" fmla="*/ 377 h 388"/>
              <a:gd name="T8" fmla="*/ 0 w 208"/>
              <a:gd name="T9" fmla="*/ 30 h 388"/>
              <a:gd name="T10" fmla="*/ 81 w 208"/>
              <a:gd name="T11" fmla="*/ 15 h 388"/>
              <a:gd name="T12" fmla="*/ 164 w 208"/>
              <a:gd name="T13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388">
                <a:moveTo>
                  <a:pt x="164" y="0"/>
                </a:moveTo>
                <a:lnTo>
                  <a:pt x="208" y="368"/>
                </a:lnTo>
                <a:lnTo>
                  <a:pt x="46" y="388"/>
                </a:lnTo>
                <a:lnTo>
                  <a:pt x="42" y="377"/>
                </a:lnTo>
                <a:lnTo>
                  <a:pt x="0" y="30"/>
                </a:lnTo>
                <a:lnTo>
                  <a:pt x="81" y="15"/>
                </a:lnTo>
                <a:lnTo>
                  <a:pt x="16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Freeform 84"/>
          <p:cNvSpPr>
            <a:spLocks/>
          </p:cNvSpPr>
          <p:nvPr/>
        </p:nvSpPr>
        <p:spPr bwMode="auto">
          <a:xfrm>
            <a:off x="6723058" y="2093931"/>
            <a:ext cx="3175" cy="9525"/>
          </a:xfrm>
          <a:custGeom>
            <a:avLst/>
            <a:gdLst>
              <a:gd name="T0" fmla="*/ 0 w 4"/>
              <a:gd name="T1" fmla="*/ 0 h 11"/>
              <a:gd name="T2" fmla="*/ 4 w 4"/>
              <a:gd name="T3" fmla="*/ 11 h 11"/>
              <a:gd name="T4" fmla="*/ 2 w 4"/>
              <a:gd name="T5" fmla="*/ 11 h 11"/>
              <a:gd name="T6" fmla="*/ 0 w 4"/>
              <a:gd name="T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1">
                <a:moveTo>
                  <a:pt x="0" y="0"/>
                </a:moveTo>
                <a:lnTo>
                  <a:pt x="4" y="11"/>
                </a:lnTo>
                <a:lnTo>
                  <a:pt x="2" y="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Freeform 85"/>
          <p:cNvSpPr>
            <a:spLocks/>
          </p:cNvSpPr>
          <p:nvPr/>
        </p:nvSpPr>
        <p:spPr bwMode="auto">
          <a:xfrm>
            <a:off x="6829420" y="1790718"/>
            <a:ext cx="41275" cy="293688"/>
          </a:xfrm>
          <a:custGeom>
            <a:avLst/>
            <a:gdLst>
              <a:gd name="T0" fmla="*/ 26 w 50"/>
              <a:gd name="T1" fmla="*/ 0 h 372"/>
              <a:gd name="T2" fmla="*/ 50 w 50"/>
              <a:gd name="T3" fmla="*/ 372 h 372"/>
              <a:gd name="T4" fmla="*/ 45 w 50"/>
              <a:gd name="T5" fmla="*/ 372 h 372"/>
              <a:gd name="T6" fmla="*/ 0 w 50"/>
              <a:gd name="T7" fmla="*/ 4 h 372"/>
              <a:gd name="T8" fmla="*/ 26 w 50"/>
              <a:gd name="T9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372">
                <a:moveTo>
                  <a:pt x="26" y="0"/>
                </a:moveTo>
                <a:lnTo>
                  <a:pt x="50" y="372"/>
                </a:lnTo>
                <a:lnTo>
                  <a:pt x="45" y="372"/>
                </a:lnTo>
                <a:lnTo>
                  <a:pt x="0" y="4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Freeform 86"/>
          <p:cNvSpPr>
            <a:spLocks/>
          </p:cNvSpPr>
          <p:nvPr/>
        </p:nvSpPr>
        <p:spPr bwMode="auto">
          <a:xfrm>
            <a:off x="6821483" y="1792306"/>
            <a:ext cx="44450" cy="293688"/>
          </a:xfrm>
          <a:custGeom>
            <a:avLst/>
            <a:gdLst>
              <a:gd name="T0" fmla="*/ 12 w 57"/>
              <a:gd name="T1" fmla="*/ 0 h 370"/>
              <a:gd name="T2" fmla="*/ 57 w 57"/>
              <a:gd name="T3" fmla="*/ 368 h 370"/>
              <a:gd name="T4" fmla="*/ 44 w 57"/>
              <a:gd name="T5" fmla="*/ 370 h 370"/>
              <a:gd name="T6" fmla="*/ 0 w 57"/>
              <a:gd name="T7" fmla="*/ 2 h 370"/>
              <a:gd name="T8" fmla="*/ 12 w 57"/>
              <a:gd name="T9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0">
                <a:moveTo>
                  <a:pt x="12" y="0"/>
                </a:moveTo>
                <a:lnTo>
                  <a:pt x="57" y="368"/>
                </a:lnTo>
                <a:lnTo>
                  <a:pt x="44" y="370"/>
                </a:lnTo>
                <a:lnTo>
                  <a:pt x="0" y="2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Freeform 87"/>
          <p:cNvSpPr>
            <a:spLocks/>
          </p:cNvSpPr>
          <p:nvPr/>
        </p:nvSpPr>
        <p:spPr bwMode="auto">
          <a:xfrm>
            <a:off x="6891333" y="1779606"/>
            <a:ext cx="58738" cy="300038"/>
          </a:xfrm>
          <a:custGeom>
            <a:avLst/>
            <a:gdLst>
              <a:gd name="T0" fmla="*/ 55 w 73"/>
              <a:gd name="T1" fmla="*/ 0 h 377"/>
              <a:gd name="T2" fmla="*/ 73 w 73"/>
              <a:gd name="T3" fmla="*/ 375 h 377"/>
              <a:gd name="T4" fmla="*/ 41 w 73"/>
              <a:gd name="T5" fmla="*/ 377 h 377"/>
              <a:gd name="T6" fmla="*/ 0 w 73"/>
              <a:gd name="T7" fmla="*/ 6 h 377"/>
              <a:gd name="T8" fmla="*/ 55 w 7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377">
                <a:moveTo>
                  <a:pt x="55" y="0"/>
                </a:moveTo>
                <a:lnTo>
                  <a:pt x="73" y="375"/>
                </a:lnTo>
                <a:lnTo>
                  <a:pt x="41" y="377"/>
                </a:lnTo>
                <a:lnTo>
                  <a:pt x="0" y="6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88"/>
          <p:cNvSpPr>
            <a:spLocks/>
          </p:cNvSpPr>
          <p:nvPr/>
        </p:nvSpPr>
        <p:spPr bwMode="auto">
          <a:xfrm>
            <a:off x="6850058" y="1784368"/>
            <a:ext cx="74613" cy="300038"/>
          </a:xfrm>
          <a:custGeom>
            <a:avLst/>
            <a:gdLst>
              <a:gd name="T0" fmla="*/ 51 w 92"/>
              <a:gd name="T1" fmla="*/ 0 h 379"/>
              <a:gd name="T2" fmla="*/ 92 w 92"/>
              <a:gd name="T3" fmla="*/ 371 h 379"/>
              <a:gd name="T4" fmla="*/ 24 w 92"/>
              <a:gd name="T5" fmla="*/ 379 h 379"/>
              <a:gd name="T6" fmla="*/ 0 w 92"/>
              <a:gd name="T7" fmla="*/ 7 h 379"/>
              <a:gd name="T8" fmla="*/ 51 w 92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379">
                <a:moveTo>
                  <a:pt x="51" y="0"/>
                </a:moveTo>
                <a:lnTo>
                  <a:pt x="92" y="371"/>
                </a:lnTo>
                <a:lnTo>
                  <a:pt x="24" y="379"/>
                </a:lnTo>
                <a:lnTo>
                  <a:pt x="0" y="7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Freeform 89"/>
          <p:cNvSpPr>
            <a:spLocks/>
          </p:cNvSpPr>
          <p:nvPr/>
        </p:nvSpPr>
        <p:spPr bwMode="auto">
          <a:xfrm>
            <a:off x="6975470" y="1773256"/>
            <a:ext cx="7938" cy="139700"/>
          </a:xfrm>
          <a:custGeom>
            <a:avLst/>
            <a:gdLst>
              <a:gd name="T0" fmla="*/ 6 w 12"/>
              <a:gd name="T1" fmla="*/ 0 h 176"/>
              <a:gd name="T2" fmla="*/ 12 w 12"/>
              <a:gd name="T3" fmla="*/ 176 h 176"/>
              <a:gd name="T4" fmla="*/ 0 w 12"/>
              <a:gd name="T5" fmla="*/ 2 h 176"/>
              <a:gd name="T6" fmla="*/ 6 w 12"/>
              <a:gd name="T7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76">
                <a:moveTo>
                  <a:pt x="6" y="0"/>
                </a:moveTo>
                <a:lnTo>
                  <a:pt x="12" y="176"/>
                </a:lnTo>
                <a:lnTo>
                  <a:pt x="0" y="2"/>
                </a:lnTo>
                <a:lnTo>
                  <a:pt x="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6" name="Freeform 90"/>
          <p:cNvSpPr>
            <a:spLocks/>
          </p:cNvSpPr>
          <p:nvPr/>
        </p:nvSpPr>
        <p:spPr bwMode="auto">
          <a:xfrm>
            <a:off x="6934195" y="1774843"/>
            <a:ext cx="57150" cy="303213"/>
          </a:xfrm>
          <a:custGeom>
            <a:avLst/>
            <a:gdLst>
              <a:gd name="T0" fmla="*/ 50 w 71"/>
              <a:gd name="T1" fmla="*/ 0 h 381"/>
              <a:gd name="T2" fmla="*/ 62 w 71"/>
              <a:gd name="T3" fmla="*/ 174 h 381"/>
              <a:gd name="T4" fmla="*/ 71 w 71"/>
              <a:gd name="T5" fmla="*/ 376 h 381"/>
              <a:gd name="T6" fmla="*/ 18 w 71"/>
              <a:gd name="T7" fmla="*/ 381 h 381"/>
              <a:gd name="T8" fmla="*/ 0 w 71"/>
              <a:gd name="T9" fmla="*/ 6 h 381"/>
              <a:gd name="T10" fmla="*/ 50 w 71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" h="381">
                <a:moveTo>
                  <a:pt x="50" y="0"/>
                </a:moveTo>
                <a:lnTo>
                  <a:pt x="62" y="174"/>
                </a:lnTo>
                <a:lnTo>
                  <a:pt x="71" y="376"/>
                </a:lnTo>
                <a:lnTo>
                  <a:pt x="18" y="381"/>
                </a:lnTo>
                <a:lnTo>
                  <a:pt x="0" y="6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7" name="Freeform 91"/>
          <p:cNvSpPr>
            <a:spLocks/>
          </p:cNvSpPr>
          <p:nvPr/>
        </p:nvSpPr>
        <p:spPr bwMode="auto">
          <a:xfrm>
            <a:off x="7011983" y="1763731"/>
            <a:ext cx="93663" cy="306388"/>
          </a:xfrm>
          <a:custGeom>
            <a:avLst/>
            <a:gdLst>
              <a:gd name="T0" fmla="*/ 116 w 116"/>
              <a:gd name="T1" fmla="*/ 0 h 387"/>
              <a:gd name="T2" fmla="*/ 116 w 116"/>
              <a:gd name="T3" fmla="*/ 28 h 387"/>
              <a:gd name="T4" fmla="*/ 116 w 116"/>
              <a:gd name="T5" fmla="*/ 381 h 387"/>
              <a:gd name="T6" fmla="*/ 20 w 116"/>
              <a:gd name="T7" fmla="*/ 387 h 387"/>
              <a:gd name="T8" fmla="*/ 0 w 116"/>
              <a:gd name="T9" fmla="*/ 10 h 387"/>
              <a:gd name="T10" fmla="*/ 116 w 116"/>
              <a:gd name="T11" fmla="*/ 0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387">
                <a:moveTo>
                  <a:pt x="116" y="0"/>
                </a:moveTo>
                <a:lnTo>
                  <a:pt x="116" y="28"/>
                </a:lnTo>
                <a:lnTo>
                  <a:pt x="116" y="381"/>
                </a:lnTo>
                <a:lnTo>
                  <a:pt x="20" y="387"/>
                </a:lnTo>
                <a:lnTo>
                  <a:pt x="0" y="10"/>
                </a:lnTo>
                <a:lnTo>
                  <a:pt x="11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8" name="Freeform 92"/>
          <p:cNvSpPr>
            <a:spLocks/>
          </p:cNvSpPr>
          <p:nvPr/>
        </p:nvSpPr>
        <p:spPr bwMode="auto">
          <a:xfrm>
            <a:off x="6980233" y="1770081"/>
            <a:ext cx="49213" cy="303213"/>
          </a:xfrm>
          <a:custGeom>
            <a:avLst/>
            <a:gdLst>
              <a:gd name="T0" fmla="*/ 42 w 62"/>
              <a:gd name="T1" fmla="*/ 0 h 381"/>
              <a:gd name="T2" fmla="*/ 62 w 62"/>
              <a:gd name="T3" fmla="*/ 377 h 381"/>
              <a:gd name="T4" fmla="*/ 21 w 62"/>
              <a:gd name="T5" fmla="*/ 381 h 381"/>
              <a:gd name="T6" fmla="*/ 6 w 62"/>
              <a:gd name="T7" fmla="*/ 179 h 381"/>
              <a:gd name="T8" fmla="*/ 0 w 62"/>
              <a:gd name="T9" fmla="*/ 3 h 381"/>
              <a:gd name="T10" fmla="*/ 42 w 62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381">
                <a:moveTo>
                  <a:pt x="42" y="0"/>
                </a:moveTo>
                <a:lnTo>
                  <a:pt x="62" y="377"/>
                </a:lnTo>
                <a:lnTo>
                  <a:pt x="21" y="381"/>
                </a:lnTo>
                <a:lnTo>
                  <a:pt x="6" y="179"/>
                </a:lnTo>
                <a:lnTo>
                  <a:pt x="0" y="3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9" name="Freeform 93"/>
          <p:cNvSpPr>
            <a:spLocks/>
          </p:cNvSpPr>
          <p:nvPr/>
        </p:nvSpPr>
        <p:spPr bwMode="auto">
          <a:xfrm>
            <a:off x="6983408" y="1912956"/>
            <a:ext cx="12700" cy="160338"/>
          </a:xfrm>
          <a:custGeom>
            <a:avLst/>
            <a:gdLst>
              <a:gd name="T0" fmla="*/ 0 w 15"/>
              <a:gd name="T1" fmla="*/ 0 h 202"/>
              <a:gd name="T2" fmla="*/ 15 w 15"/>
              <a:gd name="T3" fmla="*/ 202 h 202"/>
              <a:gd name="T4" fmla="*/ 9 w 15"/>
              <a:gd name="T5" fmla="*/ 202 h 202"/>
              <a:gd name="T6" fmla="*/ 0 w 15"/>
              <a:gd name="T7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202">
                <a:moveTo>
                  <a:pt x="0" y="0"/>
                </a:moveTo>
                <a:lnTo>
                  <a:pt x="15" y="202"/>
                </a:lnTo>
                <a:lnTo>
                  <a:pt x="9" y="2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0" name="Freeform 94"/>
          <p:cNvSpPr>
            <a:spLocks/>
          </p:cNvSpPr>
          <p:nvPr/>
        </p:nvSpPr>
        <p:spPr bwMode="auto">
          <a:xfrm>
            <a:off x="7105645" y="1758968"/>
            <a:ext cx="85725" cy="304800"/>
          </a:xfrm>
          <a:custGeom>
            <a:avLst/>
            <a:gdLst>
              <a:gd name="T0" fmla="*/ 110 w 110"/>
              <a:gd name="T1" fmla="*/ 0 h 384"/>
              <a:gd name="T2" fmla="*/ 102 w 110"/>
              <a:gd name="T3" fmla="*/ 381 h 384"/>
              <a:gd name="T4" fmla="*/ 14 w 110"/>
              <a:gd name="T5" fmla="*/ 384 h 384"/>
              <a:gd name="T6" fmla="*/ 0 w 110"/>
              <a:gd name="T7" fmla="*/ 33 h 384"/>
              <a:gd name="T8" fmla="*/ 0 w 110"/>
              <a:gd name="T9" fmla="*/ 5 h 384"/>
              <a:gd name="T10" fmla="*/ 110 w 110"/>
              <a:gd name="T1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" h="384">
                <a:moveTo>
                  <a:pt x="110" y="0"/>
                </a:moveTo>
                <a:lnTo>
                  <a:pt x="102" y="381"/>
                </a:lnTo>
                <a:lnTo>
                  <a:pt x="14" y="384"/>
                </a:lnTo>
                <a:lnTo>
                  <a:pt x="0" y="33"/>
                </a:lnTo>
                <a:lnTo>
                  <a:pt x="0" y="5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1" name="Freeform 95"/>
          <p:cNvSpPr>
            <a:spLocks/>
          </p:cNvSpPr>
          <p:nvPr/>
        </p:nvSpPr>
        <p:spPr bwMode="auto">
          <a:xfrm>
            <a:off x="7105645" y="1785956"/>
            <a:ext cx="9525" cy="279400"/>
          </a:xfrm>
          <a:custGeom>
            <a:avLst/>
            <a:gdLst>
              <a:gd name="T0" fmla="*/ 0 w 14"/>
              <a:gd name="T1" fmla="*/ 0 h 353"/>
              <a:gd name="T2" fmla="*/ 14 w 14"/>
              <a:gd name="T3" fmla="*/ 351 h 353"/>
              <a:gd name="T4" fmla="*/ 0 w 14"/>
              <a:gd name="T5" fmla="*/ 353 h 353"/>
              <a:gd name="T6" fmla="*/ 0 w 14"/>
              <a:gd name="T7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353">
                <a:moveTo>
                  <a:pt x="0" y="0"/>
                </a:moveTo>
                <a:lnTo>
                  <a:pt x="14" y="351"/>
                </a:lnTo>
                <a:lnTo>
                  <a:pt x="0" y="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2" name="Freeform 96"/>
          <p:cNvSpPr>
            <a:spLocks/>
          </p:cNvSpPr>
          <p:nvPr/>
        </p:nvSpPr>
        <p:spPr bwMode="auto">
          <a:xfrm>
            <a:off x="7199308" y="1757381"/>
            <a:ext cx="22225" cy="301625"/>
          </a:xfrm>
          <a:custGeom>
            <a:avLst/>
            <a:gdLst>
              <a:gd name="T0" fmla="*/ 28 w 28"/>
              <a:gd name="T1" fmla="*/ 0 h 381"/>
              <a:gd name="T2" fmla="*/ 19 w 28"/>
              <a:gd name="T3" fmla="*/ 381 h 381"/>
              <a:gd name="T4" fmla="*/ 0 w 28"/>
              <a:gd name="T5" fmla="*/ 381 h 381"/>
              <a:gd name="T6" fmla="*/ 0 w 28"/>
              <a:gd name="T7" fmla="*/ 0 h 381"/>
              <a:gd name="T8" fmla="*/ 28 w 28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381">
                <a:moveTo>
                  <a:pt x="28" y="0"/>
                </a:moveTo>
                <a:lnTo>
                  <a:pt x="19" y="381"/>
                </a:lnTo>
                <a:lnTo>
                  <a:pt x="0" y="381"/>
                </a:lnTo>
                <a:lnTo>
                  <a:pt x="0" y="0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3" name="Freeform 97"/>
          <p:cNvSpPr>
            <a:spLocks/>
          </p:cNvSpPr>
          <p:nvPr/>
        </p:nvSpPr>
        <p:spPr bwMode="auto">
          <a:xfrm>
            <a:off x="7186608" y="1757381"/>
            <a:ext cx="12700" cy="303213"/>
          </a:xfrm>
          <a:custGeom>
            <a:avLst/>
            <a:gdLst>
              <a:gd name="T0" fmla="*/ 17 w 17"/>
              <a:gd name="T1" fmla="*/ 0 h 383"/>
              <a:gd name="T2" fmla="*/ 17 w 17"/>
              <a:gd name="T3" fmla="*/ 381 h 383"/>
              <a:gd name="T4" fmla="*/ 0 w 17"/>
              <a:gd name="T5" fmla="*/ 383 h 383"/>
              <a:gd name="T6" fmla="*/ 8 w 17"/>
              <a:gd name="T7" fmla="*/ 2 h 383"/>
              <a:gd name="T8" fmla="*/ 17 w 17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383">
                <a:moveTo>
                  <a:pt x="17" y="0"/>
                </a:moveTo>
                <a:lnTo>
                  <a:pt x="17" y="381"/>
                </a:lnTo>
                <a:lnTo>
                  <a:pt x="0" y="383"/>
                </a:lnTo>
                <a:lnTo>
                  <a:pt x="8" y="2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4" name="Freeform 98"/>
          <p:cNvSpPr>
            <a:spLocks/>
          </p:cNvSpPr>
          <p:nvPr/>
        </p:nvSpPr>
        <p:spPr bwMode="auto">
          <a:xfrm>
            <a:off x="7216770" y="1754206"/>
            <a:ext cx="93663" cy="304800"/>
          </a:xfrm>
          <a:custGeom>
            <a:avLst/>
            <a:gdLst>
              <a:gd name="T0" fmla="*/ 117 w 117"/>
              <a:gd name="T1" fmla="*/ 0 h 385"/>
              <a:gd name="T2" fmla="*/ 98 w 117"/>
              <a:gd name="T3" fmla="*/ 381 h 385"/>
              <a:gd name="T4" fmla="*/ 0 w 117"/>
              <a:gd name="T5" fmla="*/ 385 h 385"/>
              <a:gd name="T6" fmla="*/ 7 w 117"/>
              <a:gd name="T7" fmla="*/ 4 h 385"/>
              <a:gd name="T8" fmla="*/ 117 w 117"/>
              <a:gd name="T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385">
                <a:moveTo>
                  <a:pt x="117" y="0"/>
                </a:moveTo>
                <a:lnTo>
                  <a:pt x="98" y="381"/>
                </a:lnTo>
                <a:lnTo>
                  <a:pt x="0" y="385"/>
                </a:lnTo>
                <a:lnTo>
                  <a:pt x="7" y="4"/>
                </a:lnTo>
                <a:lnTo>
                  <a:pt x="11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5" name="Freeform 99"/>
          <p:cNvSpPr>
            <a:spLocks/>
          </p:cNvSpPr>
          <p:nvPr/>
        </p:nvSpPr>
        <p:spPr bwMode="auto">
          <a:xfrm>
            <a:off x="7213595" y="1757381"/>
            <a:ext cx="9525" cy="301625"/>
          </a:xfrm>
          <a:custGeom>
            <a:avLst/>
            <a:gdLst>
              <a:gd name="T0" fmla="*/ 11 w 11"/>
              <a:gd name="T1" fmla="*/ 0 h 381"/>
              <a:gd name="T2" fmla="*/ 4 w 11"/>
              <a:gd name="T3" fmla="*/ 381 h 381"/>
              <a:gd name="T4" fmla="*/ 0 w 11"/>
              <a:gd name="T5" fmla="*/ 381 h 381"/>
              <a:gd name="T6" fmla="*/ 9 w 11"/>
              <a:gd name="T7" fmla="*/ 0 h 381"/>
              <a:gd name="T8" fmla="*/ 11 w 1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381">
                <a:moveTo>
                  <a:pt x="11" y="0"/>
                </a:moveTo>
                <a:lnTo>
                  <a:pt x="4" y="381"/>
                </a:lnTo>
                <a:lnTo>
                  <a:pt x="0" y="381"/>
                </a:lnTo>
                <a:lnTo>
                  <a:pt x="9" y="0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6" name="Freeform 100"/>
          <p:cNvSpPr>
            <a:spLocks/>
          </p:cNvSpPr>
          <p:nvPr/>
        </p:nvSpPr>
        <p:spPr bwMode="auto">
          <a:xfrm>
            <a:off x="7308845" y="1754206"/>
            <a:ext cx="77788" cy="301625"/>
          </a:xfrm>
          <a:custGeom>
            <a:avLst/>
            <a:gdLst>
              <a:gd name="T0" fmla="*/ 98 w 98"/>
              <a:gd name="T1" fmla="*/ 0 h 381"/>
              <a:gd name="T2" fmla="*/ 73 w 98"/>
              <a:gd name="T3" fmla="*/ 379 h 381"/>
              <a:gd name="T4" fmla="*/ 0 w 98"/>
              <a:gd name="T5" fmla="*/ 381 h 381"/>
              <a:gd name="T6" fmla="*/ 9 w 98"/>
              <a:gd name="T7" fmla="*/ 0 h 381"/>
              <a:gd name="T8" fmla="*/ 88 w 98"/>
              <a:gd name="T9" fmla="*/ 0 h 381"/>
              <a:gd name="T10" fmla="*/ 90 w 98"/>
              <a:gd name="T11" fmla="*/ 0 h 381"/>
              <a:gd name="T12" fmla="*/ 92 w 98"/>
              <a:gd name="T13" fmla="*/ 0 h 381"/>
              <a:gd name="T14" fmla="*/ 98 w 98"/>
              <a:gd name="T15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" h="381">
                <a:moveTo>
                  <a:pt x="98" y="0"/>
                </a:moveTo>
                <a:lnTo>
                  <a:pt x="73" y="379"/>
                </a:lnTo>
                <a:lnTo>
                  <a:pt x="0" y="381"/>
                </a:lnTo>
                <a:lnTo>
                  <a:pt x="9" y="0"/>
                </a:lnTo>
                <a:lnTo>
                  <a:pt x="88" y="0"/>
                </a:lnTo>
                <a:lnTo>
                  <a:pt x="90" y="0"/>
                </a:lnTo>
                <a:lnTo>
                  <a:pt x="92" y="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7" name="Freeform 101"/>
          <p:cNvSpPr>
            <a:spLocks/>
          </p:cNvSpPr>
          <p:nvPr/>
        </p:nvSpPr>
        <p:spPr bwMode="auto">
          <a:xfrm>
            <a:off x="7294558" y="1754206"/>
            <a:ext cx="22225" cy="301625"/>
          </a:xfrm>
          <a:custGeom>
            <a:avLst/>
            <a:gdLst>
              <a:gd name="T0" fmla="*/ 26 w 26"/>
              <a:gd name="T1" fmla="*/ 0 h 381"/>
              <a:gd name="T2" fmla="*/ 17 w 26"/>
              <a:gd name="T3" fmla="*/ 381 h 381"/>
              <a:gd name="T4" fmla="*/ 0 w 26"/>
              <a:gd name="T5" fmla="*/ 381 h 381"/>
              <a:gd name="T6" fmla="*/ 19 w 26"/>
              <a:gd name="T7" fmla="*/ 0 h 381"/>
              <a:gd name="T8" fmla="*/ 26 w 26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81">
                <a:moveTo>
                  <a:pt x="26" y="0"/>
                </a:moveTo>
                <a:lnTo>
                  <a:pt x="17" y="381"/>
                </a:lnTo>
                <a:lnTo>
                  <a:pt x="0" y="381"/>
                </a:lnTo>
                <a:lnTo>
                  <a:pt x="19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Freeform 102"/>
          <p:cNvSpPr>
            <a:spLocks/>
          </p:cNvSpPr>
          <p:nvPr/>
        </p:nvSpPr>
        <p:spPr bwMode="auto">
          <a:xfrm>
            <a:off x="7389808" y="1752618"/>
            <a:ext cx="87313" cy="301625"/>
          </a:xfrm>
          <a:custGeom>
            <a:avLst/>
            <a:gdLst>
              <a:gd name="T0" fmla="*/ 74 w 112"/>
              <a:gd name="T1" fmla="*/ 0 h 381"/>
              <a:gd name="T2" fmla="*/ 112 w 112"/>
              <a:gd name="T3" fmla="*/ 0 h 381"/>
              <a:gd name="T4" fmla="*/ 81 w 112"/>
              <a:gd name="T5" fmla="*/ 381 h 381"/>
              <a:gd name="T6" fmla="*/ 48 w 112"/>
              <a:gd name="T7" fmla="*/ 381 h 381"/>
              <a:gd name="T8" fmla="*/ 21 w 112"/>
              <a:gd name="T9" fmla="*/ 381 h 381"/>
              <a:gd name="T10" fmla="*/ 0 w 112"/>
              <a:gd name="T11" fmla="*/ 381 h 381"/>
              <a:gd name="T12" fmla="*/ 19 w 112"/>
              <a:gd name="T13" fmla="*/ 0 h 381"/>
              <a:gd name="T14" fmla="*/ 44 w 112"/>
              <a:gd name="T15" fmla="*/ 0 h 381"/>
              <a:gd name="T16" fmla="*/ 74 w 112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381">
                <a:moveTo>
                  <a:pt x="74" y="0"/>
                </a:moveTo>
                <a:lnTo>
                  <a:pt x="112" y="0"/>
                </a:lnTo>
                <a:lnTo>
                  <a:pt x="81" y="381"/>
                </a:lnTo>
                <a:lnTo>
                  <a:pt x="48" y="381"/>
                </a:lnTo>
                <a:lnTo>
                  <a:pt x="21" y="381"/>
                </a:lnTo>
                <a:lnTo>
                  <a:pt x="0" y="381"/>
                </a:lnTo>
                <a:lnTo>
                  <a:pt x="19" y="0"/>
                </a:lnTo>
                <a:lnTo>
                  <a:pt x="44" y="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Freeform 103"/>
          <p:cNvSpPr>
            <a:spLocks/>
          </p:cNvSpPr>
          <p:nvPr/>
        </p:nvSpPr>
        <p:spPr bwMode="auto">
          <a:xfrm>
            <a:off x="7367583" y="1752618"/>
            <a:ext cx="36513" cy="301625"/>
          </a:xfrm>
          <a:custGeom>
            <a:avLst/>
            <a:gdLst>
              <a:gd name="T0" fmla="*/ 47 w 47"/>
              <a:gd name="T1" fmla="*/ 0 h 381"/>
              <a:gd name="T2" fmla="*/ 28 w 47"/>
              <a:gd name="T3" fmla="*/ 381 h 381"/>
              <a:gd name="T4" fmla="*/ 21 w 47"/>
              <a:gd name="T5" fmla="*/ 381 h 381"/>
              <a:gd name="T6" fmla="*/ 17 w 47"/>
              <a:gd name="T7" fmla="*/ 381 h 381"/>
              <a:gd name="T8" fmla="*/ 15 w 47"/>
              <a:gd name="T9" fmla="*/ 381 h 381"/>
              <a:gd name="T10" fmla="*/ 0 w 47"/>
              <a:gd name="T11" fmla="*/ 381 h 381"/>
              <a:gd name="T12" fmla="*/ 25 w 47"/>
              <a:gd name="T13" fmla="*/ 2 h 381"/>
              <a:gd name="T14" fmla="*/ 34 w 47"/>
              <a:gd name="T15" fmla="*/ 0 h 381"/>
              <a:gd name="T16" fmla="*/ 47 w 47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381">
                <a:moveTo>
                  <a:pt x="47" y="0"/>
                </a:moveTo>
                <a:lnTo>
                  <a:pt x="28" y="381"/>
                </a:lnTo>
                <a:lnTo>
                  <a:pt x="21" y="381"/>
                </a:lnTo>
                <a:lnTo>
                  <a:pt x="17" y="381"/>
                </a:lnTo>
                <a:lnTo>
                  <a:pt x="15" y="381"/>
                </a:lnTo>
                <a:lnTo>
                  <a:pt x="0" y="381"/>
                </a:lnTo>
                <a:lnTo>
                  <a:pt x="25" y="2"/>
                </a:lnTo>
                <a:lnTo>
                  <a:pt x="34" y="0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Freeform 104"/>
          <p:cNvSpPr>
            <a:spLocks/>
          </p:cNvSpPr>
          <p:nvPr/>
        </p:nvSpPr>
        <p:spPr bwMode="auto">
          <a:xfrm>
            <a:off x="7461245" y="1752618"/>
            <a:ext cx="41275" cy="301625"/>
          </a:xfrm>
          <a:custGeom>
            <a:avLst/>
            <a:gdLst>
              <a:gd name="T0" fmla="*/ 24 w 53"/>
              <a:gd name="T1" fmla="*/ 0 h 381"/>
              <a:gd name="T2" fmla="*/ 53 w 53"/>
              <a:gd name="T3" fmla="*/ 0 h 381"/>
              <a:gd name="T4" fmla="*/ 30 w 53"/>
              <a:gd name="T5" fmla="*/ 377 h 381"/>
              <a:gd name="T6" fmla="*/ 30 w 53"/>
              <a:gd name="T7" fmla="*/ 381 h 381"/>
              <a:gd name="T8" fmla="*/ 15 w 53"/>
              <a:gd name="T9" fmla="*/ 381 h 381"/>
              <a:gd name="T10" fmla="*/ 0 w 53"/>
              <a:gd name="T11" fmla="*/ 381 h 381"/>
              <a:gd name="T12" fmla="*/ 24 w 53"/>
              <a:gd name="T13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381">
                <a:moveTo>
                  <a:pt x="24" y="0"/>
                </a:moveTo>
                <a:lnTo>
                  <a:pt x="53" y="0"/>
                </a:lnTo>
                <a:lnTo>
                  <a:pt x="30" y="377"/>
                </a:lnTo>
                <a:lnTo>
                  <a:pt x="30" y="381"/>
                </a:lnTo>
                <a:lnTo>
                  <a:pt x="15" y="381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Freeform 105"/>
          <p:cNvSpPr>
            <a:spLocks/>
          </p:cNvSpPr>
          <p:nvPr/>
        </p:nvSpPr>
        <p:spPr bwMode="auto">
          <a:xfrm>
            <a:off x="7453308" y="1752618"/>
            <a:ext cx="26988" cy="301625"/>
          </a:xfrm>
          <a:custGeom>
            <a:avLst/>
            <a:gdLst>
              <a:gd name="T0" fmla="*/ 31 w 34"/>
              <a:gd name="T1" fmla="*/ 0 h 381"/>
              <a:gd name="T2" fmla="*/ 34 w 34"/>
              <a:gd name="T3" fmla="*/ 0 h 381"/>
              <a:gd name="T4" fmla="*/ 10 w 34"/>
              <a:gd name="T5" fmla="*/ 381 h 381"/>
              <a:gd name="T6" fmla="*/ 0 w 34"/>
              <a:gd name="T7" fmla="*/ 381 h 381"/>
              <a:gd name="T8" fmla="*/ 31 w 3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81">
                <a:moveTo>
                  <a:pt x="31" y="0"/>
                </a:moveTo>
                <a:lnTo>
                  <a:pt x="34" y="0"/>
                </a:lnTo>
                <a:lnTo>
                  <a:pt x="10" y="381"/>
                </a:lnTo>
                <a:lnTo>
                  <a:pt x="0" y="381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Freeform 106"/>
          <p:cNvSpPr>
            <a:spLocks/>
          </p:cNvSpPr>
          <p:nvPr/>
        </p:nvSpPr>
        <p:spPr bwMode="auto">
          <a:xfrm>
            <a:off x="7485058" y="1752618"/>
            <a:ext cx="115888" cy="304800"/>
          </a:xfrm>
          <a:custGeom>
            <a:avLst/>
            <a:gdLst>
              <a:gd name="T0" fmla="*/ 30 w 145"/>
              <a:gd name="T1" fmla="*/ 0 h 385"/>
              <a:gd name="T2" fmla="*/ 85 w 145"/>
              <a:gd name="T3" fmla="*/ 2 h 385"/>
              <a:gd name="T4" fmla="*/ 145 w 145"/>
              <a:gd name="T5" fmla="*/ 6 h 385"/>
              <a:gd name="T6" fmla="*/ 111 w 145"/>
              <a:gd name="T7" fmla="*/ 385 h 385"/>
              <a:gd name="T8" fmla="*/ 53 w 145"/>
              <a:gd name="T9" fmla="*/ 383 h 385"/>
              <a:gd name="T10" fmla="*/ 0 w 145"/>
              <a:gd name="T11" fmla="*/ 381 h 385"/>
              <a:gd name="T12" fmla="*/ 0 w 145"/>
              <a:gd name="T13" fmla="*/ 377 h 385"/>
              <a:gd name="T14" fmla="*/ 30 w 145"/>
              <a:gd name="T15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5" h="385">
                <a:moveTo>
                  <a:pt x="30" y="0"/>
                </a:moveTo>
                <a:lnTo>
                  <a:pt x="85" y="2"/>
                </a:lnTo>
                <a:lnTo>
                  <a:pt x="145" y="6"/>
                </a:lnTo>
                <a:lnTo>
                  <a:pt x="111" y="385"/>
                </a:lnTo>
                <a:lnTo>
                  <a:pt x="53" y="383"/>
                </a:lnTo>
                <a:lnTo>
                  <a:pt x="0" y="381"/>
                </a:lnTo>
                <a:lnTo>
                  <a:pt x="0" y="377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Freeform 107"/>
          <p:cNvSpPr>
            <a:spLocks/>
          </p:cNvSpPr>
          <p:nvPr/>
        </p:nvSpPr>
        <p:spPr bwMode="auto">
          <a:xfrm>
            <a:off x="7485058" y="1752618"/>
            <a:ext cx="23813" cy="300038"/>
          </a:xfrm>
          <a:custGeom>
            <a:avLst/>
            <a:gdLst>
              <a:gd name="T0" fmla="*/ 23 w 30"/>
              <a:gd name="T1" fmla="*/ 0 h 377"/>
              <a:gd name="T2" fmla="*/ 30 w 30"/>
              <a:gd name="T3" fmla="*/ 0 h 377"/>
              <a:gd name="T4" fmla="*/ 0 w 30"/>
              <a:gd name="T5" fmla="*/ 377 h 377"/>
              <a:gd name="T6" fmla="*/ 23 w 30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377">
                <a:moveTo>
                  <a:pt x="23" y="0"/>
                </a:moveTo>
                <a:lnTo>
                  <a:pt x="30" y="0"/>
                </a:lnTo>
                <a:lnTo>
                  <a:pt x="0" y="377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Freeform 108"/>
          <p:cNvSpPr>
            <a:spLocks/>
          </p:cNvSpPr>
          <p:nvPr/>
        </p:nvSpPr>
        <p:spPr bwMode="auto">
          <a:xfrm>
            <a:off x="7594595" y="1757381"/>
            <a:ext cx="74613" cy="303213"/>
          </a:xfrm>
          <a:custGeom>
            <a:avLst/>
            <a:gdLst>
              <a:gd name="T0" fmla="*/ 24 w 94"/>
              <a:gd name="T1" fmla="*/ 0 h 383"/>
              <a:gd name="T2" fmla="*/ 94 w 94"/>
              <a:gd name="T3" fmla="*/ 5 h 383"/>
              <a:gd name="T4" fmla="*/ 50 w 94"/>
              <a:gd name="T5" fmla="*/ 383 h 383"/>
              <a:gd name="T6" fmla="*/ 0 w 94"/>
              <a:gd name="T7" fmla="*/ 381 h 383"/>
              <a:gd name="T8" fmla="*/ 24 w 94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3">
                <a:moveTo>
                  <a:pt x="24" y="0"/>
                </a:moveTo>
                <a:lnTo>
                  <a:pt x="94" y="5"/>
                </a:lnTo>
                <a:lnTo>
                  <a:pt x="50" y="383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Freeform 109"/>
          <p:cNvSpPr>
            <a:spLocks/>
          </p:cNvSpPr>
          <p:nvPr/>
        </p:nvSpPr>
        <p:spPr bwMode="auto">
          <a:xfrm>
            <a:off x="7573958" y="1757381"/>
            <a:ext cx="39688" cy="301625"/>
          </a:xfrm>
          <a:custGeom>
            <a:avLst/>
            <a:gdLst>
              <a:gd name="T0" fmla="*/ 34 w 51"/>
              <a:gd name="T1" fmla="*/ 0 h 381"/>
              <a:gd name="T2" fmla="*/ 51 w 51"/>
              <a:gd name="T3" fmla="*/ 0 h 381"/>
              <a:gd name="T4" fmla="*/ 27 w 51"/>
              <a:gd name="T5" fmla="*/ 381 h 381"/>
              <a:gd name="T6" fmla="*/ 0 w 51"/>
              <a:gd name="T7" fmla="*/ 379 h 381"/>
              <a:gd name="T8" fmla="*/ 34 w 5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381">
                <a:moveTo>
                  <a:pt x="34" y="0"/>
                </a:moveTo>
                <a:lnTo>
                  <a:pt x="51" y="0"/>
                </a:lnTo>
                <a:lnTo>
                  <a:pt x="27" y="381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Freeform 110"/>
          <p:cNvSpPr>
            <a:spLocks/>
          </p:cNvSpPr>
          <p:nvPr/>
        </p:nvSpPr>
        <p:spPr bwMode="auto">
          <a:xfrm>
            <a:off x="7653333" y="1762143"/>
            <a:ext cx="61913" cy="303213"/>
          </a:xfrm>
          <a:custGeom>
            <a:avLst/>
            <a:gdLst>
              <a:gd name="T0" fmla="*/ 34 w 79"/>
              <a:gd name="T1" fmla="*/ 0 h 383"/>
              <a:gd name="T2" fmla="*/ 79 w 79"/>
              <a:gd name="T3" fmla="*/ 4 h 383"/>
              <a:gd name="T4" fmla="*/ 42 w 79"/>
              <a:gd name="T5" fmla="*/ 383 h 383"/>
              <a:gd name="T6" fmla="*/ 0 w 79"/>
              <a:gd name="T7" fmla="*/ 379 h 383"/>
              <a:gd name="T8" fmla="*/ 34 w 79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83">
                <a:moveTo>
                  <a:pt x="34" y="0"/>
                </a:moveTo>
                <a:lnTo>
                  <a:pt x="79" y="4"/>
                </a:lnTo>
                <a:lnTo>
                  <a:pt x="42" y="383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Freeform 111"/>
          <p:cNvSpPr>
            <a:spLocks/>
          </p:cNvSpPr>
          <p:nvPr/>
        </p:nvSpPr>
        <p:spPr bwMode="auto">
          <a:xfrm>
            <a:off x="7634283" y="1762143"/>
            <a:ext cx="46038" cy="300038"/>
          </a:xfrm>
          <a:custGeom>
            <a:avLst/>
            <a:gdLst>
              <a:gd name="T0" fmla="*/ 44 w 57"/>
              <a:gd name="T1" fmla="*/ 0 h 379"/>
              <a:gd name="T2" fmla="*/ 57 w 57"/>
              <a:gd name="T3" fmla="*/ 0 h 379"/>
              <a:gd name="T4" fmla="*/ 23 w 57"/>
              <a:gd name="T5" fmla="*/ 379 h 379"/>
              <a:gd name="T6" fmla="*/ 0 w 57"/>
              <a:gd name="T7" fmla="*/ 378 h 379"/>
              <a:gd name="T8" fmla="*/ 44 w 57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9">
                <a:moveTo>
                  <a:pt x="44" y="0"/>
                </a:moveTo>
                <a:lnTo>
                  <a:pt x="57" y="0"/>
                </a:lnTo>
                <a:lnTo>
                  <a:pt x="23" y="379"/>
                </a:lnTo>
                <a:lnTo>
                  <a:pt x="0" y="378"/>
                </a:lnTo>
                <a:lnTo>
                  <a:pt x="4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Freeform 112"/>
          <p:cNvSpPr>
            <a:spLocks/>
          </p:cNvSpPr>
          <p:nvPr/>
        </p:nvSpPr>
        <p:spPr bwMode="auto">
          <a:xfrm>
            <a:off x="7713658" y="1766906"/>
            <a:ext cx="49213" cy="300038"/>
          </a:xfrm>
          <a:custGeom>
            <a:avLst/>
            <a:gdLst>
              <a:gd name="T0" fmla="*/ 42 w 63"/>
              <a:gd name="T1" fmla="*/ 0 h 377"/>
              <a:gd name="T2" fmla="*/ 63 w 63"/>
              <a:gd name="T3" fmla="*/ 2 h 377"/>
              <a:gd name="T4" fmla="*/ 6 w 63"/>
              <a:gd name="T5" fmla="*/ 377 h 377"/>
              <a:gd name="T6" fmla="*/ 0 w 63"/>
              <a:gd name="T7" fmla="*/ 377 h 377"/>
              <a:gd name="T8" fmla="*/ 42 w 6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377">
                <a:moveTo>
                  <a:pt x="42" y="0"/>
                </a:moveTo>
                <a:lnTo>
                  <a:pt x="63" y="2"/>
                </a:lnTo>
                <a:lnTo>
                  <a:pt x="6" y="377"/>
                </a:lnTo>
                <a:lnTo>
                  <a:pt x="0" y="377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Freeform 113"/>
          <p:cNvSpPr>
            <a:spLocks/>
          </p:cNvSpPr>
          <p:nvPr/>
        </p:nvSpPr>
        <p:spPr bwMode="auto">
          <a:xfrm>
            <a:off x="7685083" y="1765318"/>
            <a:ext cx="61913" cy="301625"/>
          </a:xfrm>
          <a:custGeom>
            <a:avLst/>
            <a:gdLst>
              <a:gd name="T0" fmla="*/ 37 w 77"/>
              <a:gd name="T1" fmla="*/ 0 h 381"/>
              <a:gd name="T2" fmla="*/ 77 w 77"/>
              <a:gd name="T3" fmla="*/ 4 h 381"/>
              <a:gd name="T4" fmla="*/ 35 w 77"/>
              <a:gd name="T5" fmla="*/ 381 h 381"/>
              <a:gd name="T6" fmla="*/ 0 w 77"/>
              <a:gd name="T7" fmla="*/ 379 h 381"/>
              <a:gd name="T8" fmla="*/ 37 w 77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381">
                <a:moveTo>
                  <a:pt x="37" y="0"/>
                </a:moveTo>
                <a:lnTo>
                  <a:pt x="77" y="4"/>
                </a:lnTo>
                <a:lnTo>
                  <a:pt x="35" y="381"/>
                </a:lnTo>
                <a:lnTo>
                  <a:pt x="0" y="379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Freeform 114"/>
          <p:cNvSpPr>
            <a:spLocks/>
          </p:cNvSpPr>
          <p:nvPr/>
        </p:nvSpPr>
        <p:spPr bwMode="auto">
          <a:xfrm>
            <a:off x="7762870" y="1773256"/>
            <a:ext cx="90488" cy="303213"/>
          </a:xfrm>
          <a:custGeom>
            <a:avLst/>
            <a:gdLst>
              <a:gd name="T0" fmla="*/ 37 w 113"/>
              <a:gd name="T1" fmla="*/ 0 h 381"/>
              <a:gd name="T2" fmla="*/ 113 w 113"/>
              <a:gd name="T3" fmla="*/ 10 h 381"/>
              <a:gd name="T4" fmla="*/ 50 w 113"/>
              <a:gd name="T5" fmla="*/ 381 h 381"/>
              <a:gd name="T6" fmla="*/ 0 w 113"/>
              <a:gd name="T7" fmla="*/ 376 h 381"/>
              <a:gd name="T8" fmla="*/ 37 w 113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381">
                <a:moveTo>
                  <a:pt x="37" y="0"/>
                </a:moveTo>
                <a:lnTo>
                  <a:pt x="113" y="10"/>
                </a:lnTo>
                <a:lnTo>
                  <a:pt x="50" y="381"/>
                </a:lnTo>
                <a:lnTo>
                  <a:pt x="0" y="376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1" name="Freeform 115"/>
          <p:cNvSpPr>
            <a:spLocks/>
          </p:cNvSpPr>
          <p:nvPr/>
        </p:nvSpPr>
        <p:spPr bwMode="auto">
          <a:xfrm>
            <a:off x="7718420" y="1768493"/>
            <a:ext cx="74613" cy="303213"/>
          </a:xfrm>
          <a:custGeom>
            <a:avLst/>
            <a:gdLst>
              <a:gd name="T0" fmla="*/ 57 w 94"/>
              <a:gd name="T1" fmla="*/ 0 h 381"/>
              <a:gd name="T2" fmla="*/ 94 w 94"/>
              <a:gd name="T3" fmla="*/ 5 h 381"/>
              <a:gd name="T4" fmla="*/ 57 w 94"/>
              <a:gd name="T5" fmla="*/ 381 h 381"/>
              <a:gd name="T6" fmla="*/ 0 w 94"/>
              <a:gd name="T7" fmla="*/ 375 h 381"/>
              <a:gd name="T8" fmla="*/ 57 w 9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1">
                <a:moveTo>
                  <a:pt x="57" y="0"/>
                </a:moveTo>
                <a:lnTo>
                  <a:pt x="94" y="5"/>
                </a:lnTo>
                <a:lnTo>
                  <a:pt x="57" y="381"/>
                </a:lnTo>
                <a:lnTo>
                  <a:pt x="0" y="375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116"/>
          <p:cNvSpPr>
            <a:spLocks/>
          </p:cNvSpPr>
          <p:nvPr/>
        </p:nvSpPr>
        <p:spPr bwMode="auto">
          <a:xfrm>
            <a:off x="7829545" y="1784368"/>
            <a:ext cx="106363" cy="298450"/>
          </a:xfrm>
          <a:custGeom>
            <a:avLst/>
            <a:gdLst>
              <a:gd name="T0" fmla="*/ 55 w 134"/>
              <a:gd name="T1" fmla="*/ 0 h 377"/>
              <a:gd name="T2" fmla="*/ 134 w 134"/>
              <a:gd name="T3" fmla="*/ 11 h 377"/>
              <a:gd name="T4" fmla="*/ 63 w 134"/>
              <a:gd name="T5" fmla="*/ 377 h 377"/>
              <a:gd name="T6" fmla="*/ 0 w 134"/>
              <a:gd name="T7" fmla="*/ 369 h 377"/>
              <a:gd name="T8" fmla="*/ 55 w 134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377">
                <a:moveTo>
                  <a:pt x="55" y="0"/>
                </a:moveTo>
                <a:lnTo>
                  <a:pt x="134" y="11"/>
                </a:lnTo>
                <a:lnTo>
                  <a:pt x="63" y="377"/>
                </a:lnTo>
                <a:lnTo>
                  <a:pt x="0" y="36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117"/>
          <p:cNvSpPr>
            <a:spLocks/>
          </p:cNvSpPr>
          <p:nvPr/>
        </p:nvSpPr>
        <p:spPr bwMode="auto">
          <a:xfrm>
            <a:off x="7804145" y="1781193"/>
            <a:ext cx="68263" cy="296863"/>
          </a:xfrm>
          <a:custGeom>
            <a:avLst/>
            <a:gdLst>
              <a:gd name="T0" fmla="*/ 63 w 87"/>
              <a:gd name="T1" fmla="*/ 0 h 373"/>
              <a:gd name="T2" fmla="*/ 87 w 87"/>
              <a:gd name="T3" fmla="*/ 4 h 373"/>
              <a:gd name="T4" fmla="*/ 32 w 87"/>
              <a:gd name="T5" fmla="*/ 373 h 373"/>
              <a:gd name="T6" fmla="*/ 0 w 87"/>
              <a:gd name="T7" fmla="*/ 371 h 373"/>
              <a:gd name="T8" fmla="*/ 63 w 87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373">
                <a:moveTo>
                  <a:pt x="63" y="0"/>
                </a:moveTo>
                <a:lnTo>
                  <a:pt x="87" y="4"/>
                </a:lnTo>
                <a:lnTo>
                  <a:pt x="32" y="373"/>
                </a:lnTo>
                <a:lnTo>
                  <a:pt x="0" y="371"/>
                </a:lnTo>
                <a:lnTo>
                  <a:pt x="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4" name="Freeform 118"/>
          <p:cNvSpPr>
            <a:spLocks/>
          </p:cNvSpPr>
          <p:nvPr/>
        </p:nvSpPr>
        <p:spPr bwMode="auto">
          <a:xfrm>
            <a:off x="7913683" y="1797068"/>
            <a:ext cx="100013" cy="296863"/>
          </a:xfrm>
          <a:custGeom>
            <a:avLst/>
            <a:gdLst>
              <a:gd name="T0" fmla="*/ 62 w 126"/>
              <a:gd name="T1" fmla="*/ 0 h 373"/>
              <a:gd name="T2" fmla="*/ 126 w 126"/>
              <a:gd name="T3" fmla="*/ 11 h 373"/>
              <a:gd name="T4" fmla="*/ 55 w 126"/>
              <a:gd name="T5" fmla="*/ 373 h 373"/>
              <a:gd name="T6" fmla="*/ 0 w 126"/>
              <a:gd name="T7" fmla="*/ 365 h 373"/>
              <a:gd name="T8" fmla="*/ 62 w 126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373">
                <a:moveTo>
                  <a:pt x="62" y="0"/>
                </a:moveTo>
                <a:lnTo>
                  <a:pt x="126" y="11"/>
                </a:lnTo>
                <a:lnTo>
                  <a:pt x="55" y="373"/>
                </a:lnTo>
                <a:lnTo>
                  <a:pt x="0" y="365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5" name="Freeform 119"/>
          <p:cNvSpPr>
            <a:spLocks/>
          </p:cNvSpPr>
          <p:nvPr/>
        </p:nvSpPr>
        <p:spPr bwMode="auto">
          <a:xfrm>
            <a:off x="7878758" y="1792306"/>
            <a:ext cx="84138" cy="295275"/>
          </a:xfrm>
          <a:custGeom>
            <a:avLst/>
            <a:gdLst>
              <a:gd name="T0" fmla="*/ 71 w 105"/>
              <a:gd name="T1" fmla="*/ 0 h 371"/>
              <a:gd name="T2" fmla="*/ 105 w 105"/>
              <a:gd name="T3" fmla="*/ 6 h 371"/>
              <a:gd name="T4" fmla="*/ 43 w 105"/>
              <a:gd name="T5" fmla="*/ 371 h 371"/>
              <a:gd name="T6" fmla="*/ 0 w 105"/>
              <a:gd name="T7" fmla="*/ 366 h 371"/>
              <a:gd name="T8" fmla="*/ 71 w 105"/>
              <a:gd name="T9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371">
                <a:moveTo>
                  <a:pt x="71" y="0"/>
                </a:moveTo>
                <a:lnTo>
                  <a:pt x="105" y="6"/>
                </a:lnTo>
                <a:lnTo>
                  <a:pt x="43" y="371"/>
                </a:lnTo>
                <a:lnTo>
                  <a:pt x="0" y="36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6" name="Freeform 120"/>
          <p:cNvSpPr>
            <a:spLocks/>
          </p:cNvSpPr>
          <p:nvPr/>
        </p:nvSpPr>
        <p:spPr bwMode="auto">
          <a:xfrm>
            <a:off x="7964483" y="1809768"/>
            <a:ext cx="101600" cy="292100"/>
          </a:xfrm>
          <a:custGeom>
            <a:avLst/>
            <a:gdLst>
              <a:gd name="T0" fmla="*/ 74 w 128"/>
              <a:gd name="T1" fmla="*/ 0 h 367"/>
              <a:gd name="T2" fmla="*/ 128 w 128"/>
              <a:gd name="T3" fmla="*/ 9 h 367"/>
              <a:gd name="T4" fmla="*/ 62 w 128"/>
              <a:gd name="T5" fmla="*/ 367 h 367"/>
              <a:gd name="T6" fmla="*/ 0 w 128"/>
              <a:gd name="T7" fmla="*/ 360 h 367"/>
              <a:gd name="T8" fmla="*/ 74 w 128"/>
              <a:gd name="T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367">
                <a:moveTo>
                  <a:pt x="74" y="0"/>
                </a:moveTo>
                <a:lnTo>
                  <a:pt x="128" y="9"/>
                </a:lnTo>
                <a:lnTo>
                  <a:pt x="62" y="367"/>
                </a:lnTo>
                <a:lnTo>
                  <a:pt x="0" y="36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7" name="Freeform 121"/>
          <p:cNvSpPr>
            <a:spLocks/>
          </p:cNvSpPr>
          <p:nvPr/>
        </p:nvSpPr>
        <p:spPr bwMode="auto">
          <a:xfrm>
            <a:off x="8018458" y="1819293"/>
            <a:ext cx="122238" cy="292100"/>
          </a:xfrm>
          <a:custGeom>
            <a:avLst/>
            <a:gdLst>
              <a:gd name="T0" fmla="*/ 71 w 152"/>
              <a:gd name="T1" fmla="*/ 0 h 368"/>
              <a:gd name="T2" fmla="*/ 152 w 152"/>
              <a:gd name="T3" fmla="*/ 17 h 368"/>
              <a:gd name="T4" fmla="*/ 66 w 152"/>
              <a:gd name="T5" fmla="*/ 368 h 368"/>
              <a:gd name="T6" fmla="*/ 0 w 152"/>
              <a:gd name="T7" fmla="*/ 356 h 368"/>
              <a:gd name="T8" fmla="*/ 71 w 152"/>
              <a:gd name="T9" fmla="*/ 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368">
                <a:moveTo>
                  <a:pt x="71" y="0"/>
                </a:moveTo>
                <a:lnTo>
                  <a:pt x="152" y="17"/>
                </a:lnTo>
                <a:lnTo>
                  <a:pt x="66" y="368"/>
                </a:lnTo>
                <a:lnTo>
                  <a:pt x="0" y="35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8" name="Freeform 122"/>
          <p:cNvSpPr>
            <a:spLocks/>
          </p:cNvSpPr>
          <p:nvPr/>
        </p:nvSpPr>
        <p:spPr bwMode="auto">
          <a:xfrm>
            <a:off x="8013695" y="1817706"/>
            <a:ext cx="61913" cy="285750"/>
          </a:xfrm>
          <a:custGeom>
            <a:avLst/>
            <a:gdLst>
              <a:gd name="T0" fmla="*/ 66 w 79"/>
              <a:gd name="T1" fmla="*/ 0 h 360"/>
              <a:gd name="T2" fmla="*/ 79 w 79"/>
              <a:gd name="T3" fmla="*/ 4 h 360"/>
              <a:gd name="T4" fmla="*/ 8 w 79"/>
              <a:gd name="T5" fmla="*/ 360 h 360"/>
              <a:gd name="T6" fmla="*/ 0 w 79"/>
              <a:gd name="T7" fmla="*/ 358 h 360"/>
              <a:gd name="T8" fmla="*/ 66 w 79"/>
              <a:gd name="T9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60">
                <a:moveTo>
                  <a:pt x="66" y="0"/>
                </a:moveTo>
                <a:lnTo>
                  <a:pt x="79" y="4"/>
                </a:lnTo>
                <a:lnTo>
                  <a:pt x="8" y="360"/>
                </a:lnTo>
                <a:lnTo>
                  <a:pt x="0" y="358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9" name="Freeform 123"/>
          <p:cNvSpPr>
            <a:spLocks/>
          </p:cNvSpPr>
          <p:nvPr/>
        </p:nvSpPr>
        <p:spPr bwMode="auto">
          <a:xfrm>
            <a:off x="8089895" y="1835168"/>
            <a:ext cx="127000" cy="290513"/>
          </a:xfrm>
          <a:custGeom>
            <a:avLst/>
            <a:gdLst>
              <a:gd name="T0" fmla="*/ 68 w 161"/>
              <a:gd name="T1" fmla="*/ 0 h 366"/>
              <a:gd name="T2" fmla="*/ 161 w 161"/>
              <a:gd name="T3" fmla="*/ 22 h 366"/>
              <a:gd name="T4" fmla="*/ 76 w 161"/>
              <a:gd name="T5" fmla="*/ 366 h 366"/>
              <a:gd name="T6" fmla="*/ 0 w 161"/>
              <a:gd name="T7" fmla="*/ 352 h 366"/>
              <a:gd name="T8" fmla="*/ 68 w 161"/>
              <a:gd name="T9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366">
                <a:moveTo>
                  <a:pt x="68" y="0"/>
                </a:moveTo>
                <a:lnTo>
                  <a:pt x="161" y="22"/>
                </a:lnTo>
                <a:lnTo>
                  <a:pt x="76" y="366"/>
                </a:lnTo>
                <a:lnTo>
                  <a:pt x="0" y="352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0" name="Freeform 124"/>
          <p:cNvSpPr>
            <a:spLocks/>
          </p:cNvSpPr>
          <p:nvPr/>
        </p:nvSpPr>
        <p:spPr bwMode="auto">
          <a:xfrm>
            <a:off x="8070845" y="1833581"/>
            <a:ext cx="73025" cy="280988"/>
          </a:xfrm>
          <a:custGeom>
            <a:avLst/>
            <a:gdLst>
              <a:gd name="T0" fmla="*/ 86 w 90"/>
              <a:gd name="T1" fmla="*/ 0 h 354"/>
              <a:gd name="T2" fmla="*/ 90 w 90"/>
              <a:gd name="T3" fmla="*/ 2 h 354"/>
              <a:gd name="T4" fmla="*/ 22 w 90"/>
              <a:gd name="T5" fmla="*/ 354 h 354"/>
              <a:gd name="T6" fmla="*/ 0 w 90"/>
              <a:gd name="T7" fmla="*/ 351 h 354"/>
              <a:gd name="T8" fmla="*/ 86 w 90"/>
              <a:gd name="T9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54">
                <a:moveTo>
                  <a:pt x="86" y="0"/>
                </a:moveTo>
                <a:lnTo>
                  <a:pt x="90" y="2"/>
                </a:lnTo>
                <a:lnTo>
                  <a:pt x="22" y="354"/>
                </a:lnTo>
                <a:lnTo>
                  <a:pt x="0" y="351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1" name="Freeform 125"/>
          <p:cNvSpPr>
            <a:spLocks/>
          </p:cNvSpPr>
          <p:nvPr/>
        </p:nvSpPr>
        <p:spPr bwMode="auto">
          <a:xfrm>
            <a:off x="8156570" y="1854218"/>
            <a:ext cx="120650" cy="282575"/>
          </a:xfrm>
          <a:custGeom>
            <a:avLst/>
            <a:gdLst>
              <a:gd name="T0" fmla="*/ 87 w 153"/>
              <a:gd name="T1" fmla="*/ 0 h 357"/>
              <a:gd name="T2" fmla="*/ 153 w 153"/>
              <a:gd name="T3" fmla="*/ 19 h 357"/>
              <a:gd name="T4" fmla="*/ 68 w 153"/>
              <a:gd name="T5" fmla="*/ 357 h 357"/>
              <a:gd name="T6" fmla="*/ 0 w 153"/>
              <a:gd name="T7" fmla="*/ 344 h 357"/>
              <a:gd name="T8" fmla="*/ 87 w 153"/>
              <a:gd name="T9" fmla="*/ 0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" h="357">
                <a:moveTo>
                  <a:pt x="87" y="0"/>
                </a:moveTo>
                <a:lnTo>
                  <a:pt x="153" y="19"/>
                </a:lnTo>
                <a:lnTo>
                  <a:pt x="68" y="357"/>
                </a:lnTo>
                <a:lnTo>
                  <a:pt x="0" y="344"/>
                </a:lnTo>
                <a:lnTo>
                  <a:pt x="8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2" name="Freeform 126"/>
          <p:cNvSpPr>
            <a:spLocks/>
          </p:cNvSpPr>
          <p:nvPr/>
        </p:nvSpPr>
        <p:spPr bwMode="auto">
          <a:xfrm>
            <a:off x="8215308" y="1870093"/>
            <a:ext cx="141288" cy="280988"/>
          </a:xfrm>
          <a:custGeom>
            <a:avLst/>
            <a:gdLst>
              <a:gd name="T0" fmla="*/ 85 w 179"/>
              <a:gd name="T1" fmla="*/ 0 h 353"/>
              <a:gd name="T2" fmla="*/ 179 w 179"/>
              <a:gd name="T3" fmla="*/ 28 h 353"/>
              <a:gd name="T4" fmla="*/ 177 w 179"/>
              <a:gd name="T5" fmla="*/ 36 h 353"/>
              <a:gd name="T6" fmla="*/ 75 w 179"/>
              <a:gd name="T7" fmla="*/ 353 h 353"/>
              <a:gd name="T8" fmla="*/ 0 w 179"/>
              <a:gd name="T9" fmla="*/ 336 h 353"/>
              <a:gd name="T10" fmla="*/ 85 w 179"/>
              <a:gd name="T11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" h="353">
                <a:moveTo>
                  <a:pt x="85" y="0"/>
                </a:moveTo>
                <a:lnTo>
                  <a:pt x="179" y="28"/>
                </a:lnTo>
                <a:lnTo>
                  <a:pt x="177" y="36"/>
                </a:lnTo>
                <a:lnTo>
                  <a:pt x="75" y="353"/>
                </a:lnTo>
                <a:lnTo>
                  <a:pt x="0" y="336"/>
                </a:lnTo>
                <a:lnTo>
                  <a:pt x="8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3" name="Freeform 127"/>
          <p:cNvSpPr>
            <a:spLocks/>
          </p:cNvSpPr>
          <p:nvPr/>
        </p:nvSpPr>
        <p:spPr bwMode="auto">
          <a:xfrm>
            <a:off x="8291508" y="1893906"/>
            <a:ext cx="155575" cy="277813"/>
          </a:xfrm>
          <a:custGeom>
            <a:avLst/>
            <a:gdLst>
              <a:gd name="T0" fmla="*/ 83 w 196"/>
              <a:gd name="T1" fmla="*/ 0 h 351"/>
              <a:gd name="T2" fmla="*/ 196 w 196"/>
              <a:gd name="T3" fmla="*/ 38 h 351"/>
              <a:gd name="T4" fmla="*/ 94 w 196"/>
              <a:gd name="T5" fmla="*/ 351 h 351"/>
              <a:gd name="T6" fmla="*/ 0 w 196"/>
              <a:gd name="T7" fmla="*/ 328 h 351"/>
              <a:gd name="T8" fmla="*/ 81 w 196"/>
              <a:gd name="T9" fmla="*/ 8 h 351"/>
              <a:gd name="T10" fmla="*/ 83 w 196"/>
              <a:gd name="T1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" h="351">
                <a:moveTo>
                  <a:pt x="83" y="0"/>
                </a:moveTo>
                <a:lnTo>
                  <a:pt x="196" y="38"/>
                </a:lnTo>
                <a:lnTo>
                  <a:pt x="94" y="351"/>
                </a:lnTo>
                <a:lnTo>
                  <a:pt x="0" y="328"/>
                </a:lnTo>
                <a:lnTo>
                  <a:pt x="81" y="8"/>
                </a:lnTo>
                <a:lnTo>
                  <a:pt x="8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Freeform 128"/>
          <p:cNvSpPr>
            <a:spLocks/>
          </p:cNvSpPr>
          <p:nvPr/>
        </p:nvSpPr>
        <p:spPr bwMode="auto">
          <a:xfrm>
            <a:off x="8275633" y="1898668"/>
            <a:ext cx="79375" cy="255588"/>
          </a:xfrm>
          <a:custGeom>
            <a:avLst/>
            <a:gdLst>
              <a:gd name="T0" fmla="*/ 102 w 102"/>
              <a:gd name="T1" fmla="*/ 0 h 320"/>
              <a:gd name="T2" fmla="*/ 21 w 102"/>
              <a:gd name="T3" fmla="*/ 320 h 320"/>
              <a:gd name="T4" fmla="*/ 0 w 102"/>
              <a:gd name="T5" fmla="*/ 317 h 320"/>
              <a:gd name="T6" fmla="*/ 102 w 102"/>
              <a:gd name="T7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320">
                <a:moveTo>
                  <a:pt x="102" y="0"/>
                </a:moveTo>
                <a:lnTo>
                  <a:pt x="21" y="320"/>
                </a:lnTo>
                <a:lnTo>
                  <a:pt x="0" y="317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Freeform 129"/>
          <p:cNvSpPr>
            <a:spLocks/>
          </p:cNvSpPr>
          <p:nvPr/>
        </p:nvSpPr>
        <p:spPr bwMode="auto">
          <a:xfrm>
            <a:off x="8367708" y="1924068"/>
            <a:ext cx="141288" cy="263525"/>
          </a:xfrm>
          <a:custGeom>
            <a:avLst/>
            <a:gdLst>
              <a:gd name="T0" fmla="*/ 102 w 177"/>
              <a:gd name="T1" fmla="*/ 0 h 334"/>
              <a:gd name="T2" fmla="*/ 177 w 177"/>
              <a:gd name="T3" fmla="*/ 28 h 334"/>
              <a:gd name="T4" fmla="*/ 77 w 177"/>
              <a:gd name="T5" fmla="*/ 334 h 334"/>
              <a:gd name="T6" fmla="*/ 0 w 177"/>
              <a:gd name="T7" fmla="*/ 313 h 334"/>
              <a:gd name="T8" fmla="*/ 102 w 177"/>
              <a:gd name="T9" fmla="*/ 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334">
                <a:moveTo>
                  <a:pt x="102" y="0"/>
                </a:moveTo>
                <a:lnTo>
                  <a:pt x="177" y="28"/>
                </a:lnTo>
                <a:lnTo>
                  <a:pt x="77" y="334"/>
                </a:lnTo>
                <a:lnTo>
                  <a:pt x="0" y="313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Freeform 130"/>
          <p:cNvSpPr>
            <a:spLocks/>
          </p:cNvSpPr>
          <p:nvPr/>
        </p:nvSpPr>
        <p:spPr bwMode="auto">
          <a:xfrm>
            <a:off x="8431208" y="1949468"/>
            <a:ext cx="111125" cy="246063"/>
          </a:xfrm>
          <a:custGeom>
            <a:avLst/>
            <a:gdLst>
              <a:gd name="T0" fmla="*/ 109 w 141"/>
              <a:gd name="T1" fmla="*/ 0 h 311"/>
              <a:gd name="T2" fmla="*/ 141 w 141"/>
              <a:gd name="T3" fmla="*/ 13 h 311"/>
              <a:gd name="T4" fmla="*/ 38 w 141"/>
              <a:gd name="T5" fmla="*/ 311 h 311"/>
              <a:gd name="T6" fmla="*/ 0 w 141"/>
              <a:gd name="T7" fmla="*/ 302 h 311"/>
              <a:gd name="T8" fmla="*/ 109 w 141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311">
                <a:moveTo>
                  <a:pt x="109" y="0"/>
                </a:moveTo>
                <a:lnTo>
                  <a:pt x="141" y="13"/>
                </a:lnTo>
                <a:lnTo>
                  <a:pt x="38" y="311"/>
                </a:lnTo>
                <a:lnTo>
                  <a:pt x="0" y="302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Freeform 131"/>
          <p:cNvSpPr>
            <a:spLocks/>
          </p:cNvSpPr>
          <p:nvPr/>
        </p:nvSpPr>
        <p:spPr bwMode="auto">
          <a:xfrm>
            <a:off x="8459783" y="1960581"/>
            <a:ext cx="147638" cy="255588"/>
          </a:xfrm>
          <a:custGeom>
            <a:avLst/>
            <a:gdLst>
              <a:gd name="T0" fmla="*/ 109 w 184"/>
              <a:gd name="T1" fmla="*/ 0 h 323"/>
              <a:gd name="T2" fmla="*/ 184 w 184"/>
              <a:gd name="T3" fmla="*/ 30 h 323"/>
              <a:gd name="T4" fmla="*/ 88 w 184"/>
              <a:gd name="T5" fmla="*/ 323 h 323"/>
              <a:gd name="T6" fmla="*/ 0 w 184"/>
              <a:gd name="T7" fmla="*/ 296 h 323"/>
              <a:gd name="T8" fmla="*/ 109 w 184"/>
              <a:gd name="T9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323">
                <a:moveTo>
                  <a:pt x="109" y="0"/>
                </a:moveTo>
                <a:lnTo>
                  <a:pt x="184" y="30"/>
                </a:lnTo>
                <a:lnTo>
                  <a:pt x="88" y="323"/>
                </a:lnTo>
                <a:lnTo>
                  <a:pt x="0" y="296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Freeform 132"/>
          <p:cNvSpPr>
            <a:spLocks/>
          </p:cNvSpPr>
          <p:nvPr/>
        </p:nvSpPr>
        <p:spPr bwMode="auto">
          <a:xfrm>
            <a:off x="8459783" y="1958993"/>
            <a:ext cx="87313" cy="236538"/>
          </a:xfrm>
          <a:custGeom>
            <a:avLst/>
            <a:gdLst>
              <a:gd name="T0" fmla="*/ 103 w 109"/>
              <a:gd name="T1" fmla="*/ 0 h 298"/>
              <a:gd name="T2" fmla="*/ 109 w 109"/>
              <a:gd name="T3" fmla="*/ 2 h 298"/>
              <a:gd name="T4" fmla="*/ 0 w 109"/>
              <a:gd name="T5" fmla="*/ 298 h 298"/>
              <a:gd name="T6" fmla="*/ 0 w 109"/>
              <a:gd name="T7" fmla="*/ 298 h 298"/>
              <a:gd name="T8" fmla="*/ 103 w 109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298">
                <a:moveTo>
                  <a:pt x="103" y="0"/>
                </a:moveTo>
                <a:lnTo>
                  <a:pt x="109" y="2"/>
                </a:lnTo>
                <a:lnTo>
                  <a:pt x="0" y="298"/>
                </a:lnTo>
                <a:lnTo>
                  <a:pt x="0" y="298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Freeform 133"/>
          <p:cNvSpPr>
            <a:spLocks/>
          </p:cNvSpPr>
          <p:nvPr/>
        </p:nvSpPr>
        <p:spPr bwMode="auto">
          <a:xfrm>
            <a:off x="8550270" y="1995506"/>
            <a:ext cx="107950" cy="236538"/>
          </a:xfrm>
          <a:custGeom>
            <a:avLst/>
            <a:gdLst>
              <a:gd name="T0" fmla="*/ 100 w 136"/>
              <a:gd name="T1" fmla="*/ 0 h 298"/>
              <a:gd name="T2" fmla="*/ 136 w 136"/>
              <a:gd name="T3" fmla="*/ 15 h 298"/>
              <a:gd name="T4" fmla="*/ 41 w 136"/>
              <a:gd name="T5" fmla="*/ 298 h 298"/>
              <a:gd name="T6" fmla="*/ 0 w 136"/>
              <a:gd name="T7" fmla="*/ 286 h 298"/>
              <a:gd name="T8" fmla="*/ 100 w 13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98">
                <a:moveTo>
                  <a:pt x="100" y="0"/>
                </a:moveTo>
                <a:lnTo>
                  <a:pt x="136" y="15"/>
                </a:lnTo>
                <a:lnTo>
                  <a:pt x="41" y="298"/>
                </a:lnTo>
                <a:lnTo>
                  <a:pt x="0" y="28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Freeform 134"/>
          <p:cNvSpPr>
            <a:spLocks/>
          </p:cNvSpPr>
          <p:nvPr/>
        </p:nvSpPr>
        <p:spPr bwMode="auto">
          <a:xfrm>
            <a:off x="8531220" y="1984393"/>
            <a:ext cx="98425" cy="238125"/>
          </a:xfrm>
          <a:custGeom>
            <a:avLst/>
            <a:gdLst>
              <a:gd name="T0" fmla="*/ 96 w 125"/>
              <a:gd name="T1" fmla="*/ 0 h 300"/>
              <a:gd name="T2" fmla="*/ 125 w 125"/>
              <a:gd name="T3" fmla="*/ 14 h 300"/>
              <a:gd name="T4" fmla="*/ 25 w 125"/>
              <a:gd name="T5" fmla="*/ 300 h 300"/>
              <a:gd name="T6" fmla="*/ 0 w 125"/>
              <a:gd name="T7" fmla="*/ 293 h 300"/>
              <a:gd name="T8" fmla="*/ 96 w 125"/>
              <a:gd name="T9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300">
                <a:moveTo>
                  <a:pt x="96" y="0"/>
                </a:moveTo>
                <a:lnTo>
                  <a:pt x="125" y="14"/>
                </a:lnTo>
                <a:lnTo>
                  <a:pt x="25" y="300"/>
                </a:lnTo>
                <a:lnTo>
                  <a:pt x="0" y="293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Freeform 135"/>
          <p:cNvSpPr>
            <a:spLocks/>
          </p:cNvSpPr>
          <p:nvPr/>
        </p:nvSpPr>
        <p:spPr bwMode="auto">
          <a:xfrm>
            <a:off x="8586783" y="2012968"/>
            <a:ext cx="100013" cy="225425"/>
          </a:xfrm>
          <a:custGeom>
            <a:avLst/>
            <a:gdLst>
              <a:gd name="T0" fmla="*/ 104 w 126"/>
              <a:gd name="T1" fmla="*/ 0 h 283"/>
              <a:gd name="T2" fmla="*/ 126 w 126"/>
              <a:gd name="T3" fmla="*/ 10 h 283"/>
              <a:gd name="T4" fmla="*/ 17 w 126"/>
              <a:gd name="T5" fmla="*/ 283 h 283"/>
              <a:gd name="T6" fmla="*/ 0 w 126"/>
              <a:gd name="T7" fmla="*/ 277 h 283"/>
              <a:gd name="T8" fmla="*/ 104 w 126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283">
                <a:moveTo>
                  <a:pt x="104" y="0"/>
                </a:moveTo>
                <a:lnTo>
                  <a:pt x="126" y="10"/>
                </a:lnTo>
                <a:lnTo>
                  <a:pt x="17" y="283"/>
                </a:lnTo>
                <a:lnTo>
                  <a:pt x="0" y="277"/>
                </a:lnTo>
                <a:lnTo>
                  <a:pt x="10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Freeform 136"/>
          <p:cNvSpPr>
            <a:spLocks/>
          </p:cNvSpPr>
          <p:nvPr/>
        </p:nvSpPr>
        <p:spPr bwMode="auto">
          <a:xfrm>
            <a:off x="9016995" y="2259031"/>
            <a:ext cx="87313" cy="153988"/>
          </a:xfrm>
          <a:custGeom>
            <a:avLst/>
            <a:gdLst>
              <a:gd name="T0" fmla="*/ 92 w 109"/>
              <a:gd name="T1" fmla="*/ 0 h 195"/>
              <a:gd name="T2" fmla="*/ 109 w 109"/>
              <a:gd name="T3" fmla="*/ 12 h 195"/>
              <a:gd name="T4" fmla="*/ 19 w 109"/>
              <a:gd name="T5" fmla="*/ 195 h 195"/>
              <a:gd name="T6" fmla="*/ 0 w 109"/>
              <a:gd name="T7" fmla="*/ 185 h 195"/>
              <a:gd name="T8" fmla="*/ 92 w 109"/>
              <a:gd name="T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195">
                <a:moveTo>
                  <a:pt x="92" y="0"/>
                </a:moveTo>
                <a:lnTo>
                  <a:pt x="109" y="12"/>
                </a:lnTo>
                <a:lnTo>
                  <a:pt x="19" y="195"/>
                </a:lnTo>
                <a:lnTo>
                  <a:pt x="0" y="185"/>
                </a:ln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Freeform 137"/>
          <p:cNvSpPr>
            <a:spLocks/>
          </p:cNvSpPr>
          <p:nvPr/>
        </p:nvSpPr>
        <p:spPr bwMode="auto">
          <a:xfrm>
            <a:off x="8932858" y="2205056"/>
            <a:ext cx="120650" cy="179388"/>
          </a:xfrm>
          <a:custGeom>
            <a:avLst/>
            <a:gdLst>
              <a:gd name="T0" fmla="*/ 102 w 151"/>
              <a:gd name="T1" fmla="*/ 0 h 226"/>
              <a:gd name="T2" fmla="*/ 151 w 151"/>
              <a:gd name="T3" fmla="*/ 34 h 226"/>
              <a:gd name="T4" fmla="*/ 53 w 151"/>
              <a:gd name="T5" fmla="*/ 226 h 226"/>
              <a:gd name="T6" fmla="*/ 0 w 151"/>
              <a:gd name="T7" fmla="*/ 201 h 226"/>
              <a:gd name="T8" fmla="*/ 102 w 151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26">
                <a:moveTo>
                  <a:pt x="102" y="0"/>
                </a:moveTo>
                <a:lnTo>
                  <a:pt x="151" y="34"/>
                </a:lnTo>
                <a:lnTo>
                  <a:pt x="53" y="226"/>
                </a:lnTo>
                <a:lnTo>
                  <a:pt x="0" y="20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Freeform 138"/>
          <p:cNvSpPr>
            <a:spLocks/>
          </p:cNvSpPr>
          <p:nvPr/>
        </p:nvSpPr>
        <p:spPr bwMode="auto">
          <a:xfrm>
            <a:off x="8894758" y="2182831"/>
            <a:ext cx="96838" cy="171450"/>
          </a:xfrm>
          <a:custGeom>
            <a:avLst/>
            <a:gdLst>
              <a:gd name="T0" fmla="*/ 110 w 123"/>
              <a:gd name="T1" fmla="*/ 0 h 217"/>
              <a:gd name="T2" fmla="*/ 123 w 123"/>
              <a:gd name="T3" fmla="*/ 10 h 217"/>
              <a:gd name="T4" fmla="*/ 19 w 123"/>
              <a:gd name="T5" fmla="*/ 217 h 217"/>
              <a:gd name="T6" fmla="*/ 0 w 123"/>
              <a:gd name="T7" fmla="*/ 208 h 217"/>
              <a:gd name="T8" fmla="*/ 110 w 123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17">
                <a:moveTo>
                  <a:pt x="110" y="0"/>
                </a:moveTo>
                <a:lnTo>
                  <a:pt x="123" y="10"/>
                </a:lnTo>
                <a:lnTo>
                  <a:pt x="19" y="217"/>
                </a:lnTo>
                <a:lnTo>
                  <a:pt x="0" y="208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Freeform 139"/>
          <p:cNvSpPr>
            <a:spLocks/>
          </p:cNvSpPr>
          <p:nvPr/>
        </p:nvSpPr>
        <p:spPr bwMode="auto">
          <a:xfrm>
            <a:off x="8856658" y="2160606"/>
            <a:ext cx="115888" cy="184150"/>
          </a:xfrm>
          <a:custGeom>
            <a:avLst/>
            <a:gdLst>
              <a:gd name="T0" fmla="*/ 115 w 145"/>
              <a:gd name="T1" fmla="*/ 0 h 232"/>
              <a:gd name="T2" fmla="*/ 145 w 145"/>
              <a:gd name="T3" fmla="*/ 19 h 232"/>
              <a:gd name="T4" fmla="*/ 38 w 145"/>
              <a:gd name="T5" fmla="*/ 232 h 232"/>
              <a:gd name="T6" fmla="*/ 0 w 145"/>
              <a:gd name="T7" fmla="*/ 215 h 232"/>
              <a:gd name="T8" fmla="*/ 115 w 145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32">
                <a:moveTo>
                  <a:pt x="115" y="0"/>
                </a:moveTo>
                <a:lnTo>
                  <a:pt x="145" y="19"/>
                </a:lnTo>
                <a:lnTo>
                  <a:pt x="38" y="232"/>
                </a:lnTo>
                <a:lnTo>
                  <a:pt x="0" y="215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Freeform 140"/>
          <p:cNvSpPr>
            <a:spLocks/>
          </p:cNvSpPr>
          <p:nvPr/>
        </p:nvSpPr>
        <p:spPr bwMode="auto">
          <a:xfrm>
            <a:off x="8886820" y="2176481"/>
            <a:ext cx="93663" cy="169863"/>
          </a:xfrm>
          <a:custGeom>
            <a:avLst/>
            <a:gdLst>
              <a:gd name="T0" fmla="*/ 107 w 119"/>
              <a:gd name="T1" fmla="*/ 0 h 215"/>
              <a:gd name="T2" fmla="*/ 119 w 119"/>
              <a:gd name="T3" fmla="*/ 7 h 215"/>
              <a:gd name="T4" fmla="*/ 9 w 119"/>
              <a:gd name="T5" fmla="*/ 215 h 215"/>
              <a:gd name="T6" fmla="*/ 0 w 119"/>
              <a:gd name="T7" fmla="*/ 213 h 215"/>
              <a:gd name="T8" fmla="*/ 107 w 119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15">
                <a:moveTo>
                  <a:pt x="107" y="0"/>
                </a:moveTo>
                <a:lnTo>
                  <a:pt x="119" y="7"/>
                </a:lnTo>
                <a:lnTo>
                  <a:pt x="9" y="215"/>
                </a:lnTo>
                <a:lnTo>
                  <a:pt x="0" y="213"/>
                </a:lnTo>
                <a:lnTo>
                  <a:pt x="10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7" name="Freeform 141"/>
          <p:cNvSpPr>
            <a:spLocks/>
          </p:cNvSpPr>
          <p:nvPr/>
        </p:nvSpPr>
        <p:spPr bwMode="auto">
          <a:xfrm>
            <a:off x="8807445" y="2130443"/>
            <a:ext cx="114300" cy="192088"/>
          </a:xfrm>
          <a:custGeom>
            <a:avLst/>
            <a:gdLst>
              <a:gd name="T0" fmla="*/ 109 w 143"/>
              <a:gd name="T1" fmla="*/ 0 h 244"/>
              <a:gd name="T2" fmla="*/ 143 w 143"/>
              <a:gd name="T3" fmla="*/ 19 h 244"/>
              <a:gd name="T4" fmla="*/ 115 w 143"/>
              <a:gd name="T5" fmla="*/ 79 h 244"/>
              <a:gd name="T6" fmla="*/ 87 w 143"/>
              <a:gd name="T7" fmla="*/ 138 h 244"/>
              <a:gd name="T8" fmla="*/ 60 w 143"/>
              <a:gd name="T9" fmla="*/ 195 h 244"/>
              <a:gd name="T10" fmla="*/ 38 w 143"/>
              <a:gd name="T11" fmla="*/ 244 h 244"/>
              <a:gd name="T12" fmla="*/ 0 w 143"/>
              <a:gd name="T13" fmla="*/ 230 h 244"/>
              <a:gd name="T14" fmla="*/ 15 w 143"/>
              <a:gd name="T15" fmla="*/ 198 h 244"/>
              <a:gd name="T16" fmla="*/ 32 w 143"/>
              <a:gd name="T17" fmla="*/ 161 h 244"/>
              <a:gd name="T18" fmla="*/ 55 w 143"/>
              <a:gd name="T19" fmla="*/ 115 h 244"/>
              <a:gd name="T20" fmla="*/ 79 w 143"/>
              <a:gd name="T21" fmla="*/ 63 h 244"/>
              <a:gd name="T22" fmla="*/ 109 w 143"/>
              <a:gd name="T23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3" h="244">
                <a:moveTo>
                  <a:pt x="109" y="0"/>
                </a:moveTo>
                <a:lnTo>
                  <a:pt x="143" y="19"/>
                </a:lnTo>
                <a:lnTo>
                  <a:pt x="115" y="79"/>
                </a:lnTo>
                <a:lnTo>
                  <a:pt x="87" y="138"/>
                </a:lnTo>
                <a:lnTo>
                  <a:pt x="60" y="195"/>
                </a:lnTo>
                <a:lnTo>
                  <a:pt x="38" y="244"/>
                </a:lnTo>
                <a:lnTo>
                  <a:pt x="0" y="230"/>
                </a:lnTo>
                <a:lnTo>
                  <a:pt x="15" y="198"/>
                </a:lnTo>
                <a:lnTo>
                  <a:pt x="32" y="161"/>
                </a:lnTo>
                <a:lnTo>
                  <a:pt x="55" y="115"/>
                </a:lnTo>
                <a:lnTo>
                  <a:pt x="79" y="6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8" name="Freeform 142"/>
          <p:cNvSpPr>
            <a:spLocks/>
          </p:cNvSpPr>
          <p:nvPr/>
        </p:nvSpPr>
        <p:spPr bwMode="auto">
          <a:xfrm>
            <a:off x="8769345" y="2108218"/>
            <a:ext cx="115888" cy="200025"/>
          </a:xfrm>
          <a:custGeom>
            <a:avLst/>
            <a:gdLst>
              <a:gd name="T0" fmla="*/ 111 w 145"/>
              <a:gd name="T1" fmla="*/ 0 h 251"/>
              <a:gd name="T2" fmla="*/ 145 w 145"/>
              <a:gd name="T3" fmla="*/ 19 h 251"/>
              <a:gd name="T4" fmla="*/ 38 w 145"/>
              <a:gd name="T5" fmla="*/ 251 h 251"/>
              <a:gd name="T6" fmla="*/ 0 w 145"/>
              <a:gd name="T7" fmla="*/ 238 h 251"/>
              <a:gd name="T8" fmla="*/ 111 w 145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51">
                <a:moveTo>
                  <a:pt x="111" y="0"/>
                </a:moveTo>
                <a:lnTo>
                  <a:pt x="145" y="19"/>
                </a:lnTo>
                <a:lnTo>
                  <a:pt x="38" y="251"/>
                </a:lnTo>
                <a:lnTo>
                  <a:pt x="0" y="238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9" name="Freeform 143"/>
          <p:cNvSpPr>
            <a:spLocks/>
          </p:cNvSpPr>
          <p:nvPr/>
        </p:nvSpPr>
        <p:spPr bwMode="auto">
          <a:xfrm>
            <a:off x="8716958" y="2078056"/>
            <a:ext cx="131763" cy="217488"/>
          </a:xfrm>
          <a:custGeom>
            <a:avLst/>
            <a:gdLst>
              <a:gd name="T0" fmla="*/ 106 w 168"/>
              <a:gd name="T1" fmla="*/ 0 h 276"/>
              <a:gd name="T2" fmla="*/ 168 w 168"/>
              <a:gd name="T3" fmla="*/ 32 h 276"/>
              <a:gd name="T4" fmla="*/ 64 w 168"/>
              <a:gd name="T5" fmla="*/ 276 h 276"/>
              <a:gd name="T6" fmla="*/ 0 w 168"/>
              <a:gd name="T7" fmla="*/ 251 h 276"/>
              <a:gd name="T8" fmla="*/ 106 w 168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6">
                <a:moveTo>
                  <a:pt x="106" y="0"/>
                </a:moveTo>
                <a:lnTo>
                  <a:pt x="168" y="32"/>
                </a:lnTo>
                <a:lnTo>
                  <a:pt x="64" y="276"/>
                </a:lnTo>
                <a:lnTo>
                  <a:pt x="0" y="251"/>
                </a:lnTo>
                <a:lnTo>
                  <a:pt x="10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0" name="Freeform 144"/>
          <p:cNvSpPr>
            <a:spLocks/>
          </p:cNvSpPr>
          <p:nvPr/>
        </p:nvSpPr>
        <p:spPr bwMode="auto">
          <a:xfrm>
            <a:off x="8678858" y="2057418"/>
            <a:ext cx="112713" cy="217488"/>
          </a:xfrm>
          <a:custGeom>
            <a:avLst/>
            <a:gdLst>
              <a:gd name="T0" fmla="*/ 105 w 141"/>
              <a:gd name="T1" fmla="*/ 0 h 273"/>
              <a:gd name="T2" fmla="*/ 141 w 141"/>
              <a:gd name="T3" fmla="*/ 17 h 273"/>
              <a:gd name="T4" fmla="*/ 38 w 141"/>
              <a:gd name="T5" fmla="*/ 273 h 273"/>
              <a:gd name="T6" fmla="*/ 0 w 141"/>
              <a:gd name="T7" fmla="*/ 258 h 273"/>
              <a:gd name="T8" fmla="*/ 105 w 141"/>
              <a:gd name="T9" fmla="*/ 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3">
                <a:moveTo>
                  <a:pt x="105" y="0"/>
                </a:moveTo>
                <a:lnTo>
                  <a:pt x="141" y="17"/>
                </a:lnTo>
                <a:lnTo>
                  <a:pt x="38" y="273"/>
                </a:lnTo>
                <a:lnTo>
                  <a:pt x="0" y="258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1" name="Freeform 145"/>
          <p:cNvSpPr>
            <a:spLocks/>
          </p:cNvSpPr>
          <p:nvPr/>
        </p:nvSpPr>
        <p:spPr bwMode="auto">
          <a:xfrm>
            <a:off x="8615358" y="2025668"/>
            <a:ext cx="141288" cy="236538"/>
          </a:xfrm>
          <a:custGeom>
            <a:avLst/>
            <a:gdLst>
              <a:gd name="T0" fmla="*/ 102 w 177"/>
              <a:gd name="T1" fmla="*/ 0 h 298"/>
              <a:gd name="T2" fmla="*/ 177 w 177"/>
              <a:gd name="T3" fmla="*/ 38 h 298"/>
              <a:gd name="T4" fmla="*/ 73 w 177"/>
              <a:gd name="T5" fmla="*/ 298 h 298"/>
              <a:gd name="T6" fmla="*/ 0 w 177"/>
              <a:gd name="T7" fmla="*/ 274 h 298"/>
              <a:gd name="T8" fmla="*/ 102 w 177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298">
                <a:moveTo>
                  <a:pt x="102" y="0"/>
                </a:moveTo>
                <a:lnTo>
                  <a:pt x="177" y="38"/>
                </a:lnTo>
                <a:lnTo>
                  <a:pt x="73" y="298"/>
                </a:lnTo>
                <a:lnTo>
                  <a:pt x="0" y="274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2" name="Freeform 146"/>
          <p:cNvSpPr>
            <a:spLocks/>
          </p:cNvSpPr>
          <p:nvPr/>
        </p:nvSpPr>
        <p:spPr bwMode="auto">
          <a:xfrm>
            <a:off x="8599483" y="2020906"/>
            <a:ext cx="96838" cy="220663"/>
          </a:xfrm>
          <a:custGeom>
            <a:avLst/>
            <a:gdLst>
              <a:gd name="T0" fmla="*/ 109 w 123"/>
              <a:gd name="T1" fmla="*/ 0 h 279"/>
              <a:gd name="T2" fmla="*/ 123 w 123"/>
              <a:gd name="T3" fmla="*/ 5 h 279"/>
              <a:gd name="T4" fmla="*/ 21 w 123"/>
              <a:gd name="T5" fmla="*/ 279 h 279"/>
              <a:gd name="T6" fmla="*/ 0 w 123"/>
              <a:gd name="T7" fmla="*/ 273 h 279"/>
              <a:gd name="T8" fmla="*/ 109 w 123"/>
              <a:gd name="T9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79">
                <a:moveTo>
                  <a:pt x="109" y="0"/>
                </a:moveTo>
                <a:lnTo>
                  <a:pt x="123" y="5"/>
                </a:lnTo>
                <a:lnTo>
                  <a:pt x="21" y="279"/>
                </a:lnTo>
                <a:lnTo>
                  <a:pt x="0" y="27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3" name="Freeform 147"/>
          <p:cNvSpPr>
            <a:spLocks/>
          </p:cNvSpPr>
          <p:nvPr/>
        </p:nvSpPr>
        <p:spPr bwMode="auto">
          <a:xfrm>
            <a:off x="9726608" y="3403618"/>
            <a:ext cx="147638" cy="26988"/>
          </a:xfrm>
          <a:custGeom>
            <a:avLst/>
            <a:gdLst>
              <a:gd name="T0" fmla="*/ 0 w 187"/>
              <a:gd name="T1" fmla="*/ 0 h 34"/>
              <a:gd name="T2" fmla="*/ 181 w 187"/>
              <a:gd name="T3" fmla="*/ 6 h 34"/>
              <a:gd name="T4" fmla="*/ 187 w 187"/>
              <a:gd name="T5" fmla="*/ 34 h 34"/>
              <a:gd name="T6" fmla="*/ 0 w 187"/>
              <a:gd name="T7" fmla="*/ 30 h 34"/>
              <a:gd name="T8" fmla="*/ 0 w 187"/>
              <a:gd name="T9" fmla="*/ 15 h 34"/>
              <a:gd name="T10" fmla="*/ 0 w 187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" h="34">
                <a:moveTo>
                  <a:pt x="0" y="0"/>
                </a:moveTo>
                <a:lnTo>
                  <a:pt x="181" y="6"/>
                </a:lnTo>
                <a:lnTo>
                  <a:pt x="187" y="34"/>
                </a:lnTo>
                <a:lnTo>
                  <a:pt x="0" y="30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4" name="Freeform 148"/>
          <p:cNvSpPr>
            <a:spLocks/>
          </p:cNvSpPr>
          <p:nvPr/>
        </p:nvSpPr>
        <p:spPr bwMode="auto">
          <a:xfrm>
            <a:off x="9721845" y="3479818"/>
            <a:ext cx="161925" cy="33338"/>
          </a:xfrm>
          <a:custGeom>
            <a:avLst/>
            <a:gdLst>
              <a:gd name="T0" fmla="*/ 1 w 205"/>
              <a:gd name="T1" fmla="*/ 0 h 42"/>
              <a:gd name="T2" fmla="*/ 201 w 205"/>
              <a:gd name="T3" fmla="*/ 12 h 42"/>
              <a:gd name="T4" fmla="*/ 205 w 205"/>
              <a:gd name="T5" fmla="*/ 42 h 42"/>
              <a:gd name="T6" fmla="*/ 0 w 205"/>
              <a:gd name="T7" fmla="*/ 29 h 42"/>
              <a:gd name="T8" fmla="*/ 1 w 205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42">
                <a:moveTo>
                  <a:pt x="1" y="0"/>
                </a:moveTo>
                <a:lnTo>
                  <a:pt x="201" y="12"/>
                </a:lnTo>
                <a:lnTo>
                  <a:pt x="205" y="42"/>
                </a:lnTo>
                <a:lnTo>
                  <a:pt x="0" y="2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5" name="Freeform 149"/>
          <p:cNvSpPr>
            <a:spLocks/>
          </p:cNvSpPr>
          <p:nvPr/>
        </p:nvSpPr>
        <p:spPr bwMode="auto">
          <a:xfrm>
            <a:off x="9715495" y="3530618"/>
            <a:ext cx="174625" cy="38100"/>
          </a:xfrm>
          <a:custGeom>
            <a:avLst/>
            <a:gdLst>
              <a:gd name="T0" fmla="*/ 4 w 220"/>
              <a:gd name="T1" fmla="*/ 0 h 47"/>
              <a:gd name="T2" fmla="*/ 217 w 220"/>
              <a:gd name="T3" fmla="*/ 7 h 47"/>
              <a:gd name="T4" fmla="*/ 220 w 220"/>
              <a:gd name="T5" fmla="*/ 47 h 47"/>
              <a:gd name="T6" fmla="*/ 0 w 220"/>
              <a:gd name="T7" fmla="*/ 39 h 47"/>
              <a:gd name="T8" fmla="*/ 4 w 220"/>
              <a:gd name="T9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47">
                <a:moveTo>
                  <a:pt x="4" y="0"/>
                </a:moveTo>
                <a:lnTo>
                  <a:pt x="217" y="7"/>
                </a:lnTo>
                <a:lnTo>
                  <a:pt x="220" y="47"/>
                </a:lnTo>
                <a:lnTo>
                  <a:pt x="0" y="39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6" name="Freeform 150"/>
          <p:cNvSpPr>
            <a:spLocks/>
          </p:cNvSpPr>
          <p:nvPr/>
        </p:nvSpPr>
        <p:spPr bwMode="auto">
          <a:xfrm>
            <a:off x="9710733" y="3563956"/>
            <a:ext cx="180975" cy="44450"/>
          </a:xfrm>
          <a:custGeom>
            <a:avLst/>
            <a:gdLst>
              <a:gd name="T0" fmla="*/ 6 w 228"/>
              <a:gd name="T1" fmla="*/ 0 h 57"/>
              <a:gd name="T2" fmla="*/ 226 w 228"/>
              <a:gd name="T3" fmla="*/ 8 h 57"/>
              <a:gd name="T4" fmla="*/ 228 w 228"/>
              <a:gd name="T5" fmla="*/ 57 h 57"/>
              <a:gd name="T6" fmla="*/ 0 w 228"/>
              <a:gd name="T7" fmla="*/ 51 h 57"/>
              <a:gd name="T8" fmla="*/ 6 w 228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" h="57">
                <a:moveTo>
                  <a:pt x="6" y="0"/>
                </a:moveTo>
                <a:lnTo>
                  <a:pt x="226" y="8"/>
                </a:lnTo>
                <a:lnTo>
                  <a:pt x="228" y="57"/>
                </a:lnTo>
                <a:lnTo>
                  <a:pt x="0" y="51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7" name="Freeform 151"/>
          <p:cNvSpPr>
            <a:spLocks/>
          </p:cNvSpPr>
          <p:nvPr/>
        </p:nvSpPr>
        <p:spPr bwMode="auto">
          <a:xfrm>
            <a:off x="9705970" y="3606818"/>
            <a:ext cx="188913" cy="47625"/>
          </a:xfrm>
          <a:custGeom>
            <a:avLst/>
            <a:gdLst>
              <a:gd name="T0" fmla="*/ 5 w 237"/>
              <a:gd name="T1" fmla="*/ 0 h 58"/>
              <a:gd name="T2" fmla="*/ 235 w 237"/>
              <a:gd name="T3" fmla="*/ 19 h 58"/>
              <a:gd name="T4" fmla="*/ 237 w 237"/>
              <a:gd name="T5" fmla="*/ 58 h 58"/>
              <a:gd name="T6" fmla="*/ 0 w 237"/>
              <a:gd name="T7" fmla="*/ 39 h 58"/>
              <a:gd name="T8" fmla="*/ 5 w 23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58">
                <a:moveTo>
                  <a:pt x="5" y="0"/>
                </a:moveTo>
                <a:lnTo>
                  <a:pt x="235" y="19"/>
                </a:lnTo>
                <a:lnTo>
                  <a:pt x="237" y="58"/>
                </a:lnTo>
                <a:lnTo>
                  <a:pt x="0" y="39"/>
                </a:lnTo>
                <a:lnTo>
                  <a:pt x="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8" name="Freeform 152"/>
          <p:cNvSpPr>
            <a:spLocks/>
          </p:cNvSpPr>
          <p:nvPr/>
        </p:nvSpPr>
        <p:spPr bwMode="auto">
          <a:xfrm>
            <a:off x="9702795" y="3660793"/>
            <a:ext cx="192088" cy="22225"/>
          </a:xfrm>
          <a:custGeom>
            <a:avLst/>
            <a:gdLst>
              <a:gd name="T0" fmla="*/ 2 w 243"/>
              <a:gd name="T1" fmla="*/ 0 h 28"/>
              <a:gd name="T2" fmla="*/ 243 w 243"/>
              <a:gd name="T3" fmla="*/ 19 h 28"/>
              <a:gd name="T4" fmla="*/ 243 w 243"/>
              <a:gd name="T5" fmla="*/ 28 h 28"/>
              <a:gd name="T6" fmla="*/ 0 w 243"/>
              <a:gd name="T7" fmla="*/ 11 h 28"/>
              <a:gd name="T8" fmla="*/ 2 w 243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8">
                <a:moveTo>
                  <a:pt x="2" y="0"/>
                </a:moveTo>
                <a:lnTo>
                  <a:pt x="243" y="19"/>
                </a:lnTo>
                <a:lnTo>
                  <a:pt x="243" y="28"/>
                </a:lnTo>
                <a:lnTo>
                  <a:pt x="0" y="11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9" name="Freeform 153"/>
          <p:cNvSpPr>
            <a:spLocks/>
          </p:cNvSpPr>
          <p:nvPr/>
        </p:nvSpPr>
        <p:spPr bwMode="auto">
          <a:xfrm>
            <a:off x="9693270" y="3697306"/>
            <a:ext cx="203200" cy="50800"/>
          </a:xfrm>
          <a:custGeom>
            <a:avLst/>
            <a:gdLst>
              <a:gd name="T0" fmla="*/ 5 w 256"/>
              <a:gd name="T1" fmla="*/ 0 h 64"/>
              <a:gd name="T2" fmla="*/ 256 w 256"/>
              <a:gd name="T3" fmla="*/ 24 h 64"/>
              <a:gd name="T4" fmla="*/ 256 w 256"/>
              <a:gd name="T5" fmla="*/ 64 h 64"/>
              <a:gd name="T6" fmla="*/ 0 w 256"/>
              <a:gd name="T7" fmla="*/ 38 h 64"/>
              <a:gd name="T8" fmla="*/ 5 w 256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64">
                <a:moveTo>
                  <a:pt x="5" y="0"/>
                </a:moveTo>
                <a:lnTo>
                  <a:pt x="256" y="24"/>
                </a:lnTo>
                <a:lnTo>
                  <a:pt x="256" y="64"/>
                </a:lnTo>
                <a:lnTo>
                  <a:pt x="0" y="38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Freeform 154"/>
          <p:cNvSpPr>
            <a:spLocks/>
          </p:cNvSpPr>
          <p:nvPr/>
        </p:nvSpPr>
        <p:spPr bwMode="auto">
          <a:xfrm>
            <a:off x="9678983" y="3743343"/>
            <a:ext cx="215900" cy="77788"/>
          </a:xfrm>
          <a:custGeom>
            <a:avLst/>
            <a:gdLst>
              <a:gd name="T0" fmla="*/ 13 w 271"/>
              <a:gd name="T1" fmla="*/ 0 h 98"/>
              <a:gd name="T2" fmla="*/ 271 w 271"/>
              <a:gd name="T3" fmla="*/ 29 h 98"/>
              <a:gd name="T4" fmla="*/ 269 w 271"/>
              <a:gd name="T5" fmla="*/ 98 h 98"/>
              <a:gd name="T6" fmla="*/ 0 w 271"/>
              <a:gd name="T7" fmla="*/ 68 h 98"/>
              <a:gd name="T8" fmla="*/ 13 w 271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8">
                <a:moveTo>
                  <a:pt x="13" y="0"/>
                </a:moveTo>
                <a:lnTo>
                  <a:pt x="271" y="29"/>
                </a:lnTo>
                <a:lnTo>
                  <a:pt x="269" y="98"/>
                </a:lnTo>
                <a:lnTo>
                  <a:pt x="0" y="68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Freeform 155"/>
          <p:cNvSpPr>
            <a:spLocks/>
          </p:cNvSpPr>
          <p:nvPr/>
        </p:nvSpPr>
        <p:spPr bwMode="auto">
          <a:xfrm>
            <a:off x="9672633" y="3805256"/>
            <a:ext cx="220663" cy="58738"/>
          </a:xfrm>
          <a:custGeom>
            <a:avLst/>
            <a:gdLst>
              <a:gd name="T0" fmla="*/ 8 w 279"/>
              <a:gd name="T1" fmla="*/ 0 h 73"/>
              <a:gd name="T2" fmla="*/ 279 w 279"/>
              <a:gd name="T3" fmla="*/ 34 h 73"/>
              <a:gd name="T4" fmla="*/ 277 w 279"/>
              <a:gd name="T5" fmla="*/ 73 h 73"/>
              <a:gd name="T6" fmla="*/ 0 w 279"/>
              <a:gd name="T7" fmla="*/ 39 h 73"/>
              <a:gd name="T8" fmla="*/ 8 w 279"/>
              <a:gd name="T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3">
                <a:moveTo>
                  <a:pt x="8" y="0"/>
                </a:moveTo>
                <a:lnTo>
                  <a:pt x="279" y="34"/>
                </a:lnTo>
                <a:lnTo>
                  <a:pt x="277" y="73"/>
                </a:lnTo>
                <a:lnTo>
                  <a:pt x="0" y="39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Freeform 156"/>
          <p:cNvSpPr>
            <a:spLocks/>
          </p:cNvSpPr>
          <p:nvPr/>
        </p:nvSpPr>
        <p:spPr bwMode="auto">
          <a:xfrm>
            <a:off x="9663108" y="3843356"/>
            <a:ext cx="227013" cy="68263"/>
          </a:xfrm>
          <a:custGeom>
            <a:avLst/>
            <a:gdLst>
              <a:gd name="T0" fmla="*/ 8 w 286"/>
              <a:gd name="T1" fmla="*/ 0 h 85"/>
              <a:gd name="T2" fmla="*/ 286 w 286"/>
              <a:gd name="T3" fmla="*/ 37 h 85"/>
              <a:gd name="T4" fmla="*/ 283 w 286"/>
              <a:gd name="T5" fmla="*/ 85 h 85"/>
              <a:gd name="T6" fmla="*/ 0 w 286"/>
              <a:gd name="T7" fmla="*/ 41 h 85"/>
              <a:gd name="T8" fmla="*/ 8 w 286"/>
              <a:gd name="T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85">
                <a:moveTo>
                  <a:pt x="8" y="0"/>
                </a:moveTo>
                <a:lnTo>
                  <a:pt x="286" y="37"/>
                </a:lnTo>
                <a:lnTo>
                  <a:pt x="283" y="85"/>
                </a:lnTo>
                <a:lnTo>
                  <a:pt x="0" y="41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Freeform 157"/>
          <p:cNvSpPr>
            <a:spLocks/>
          </p:cNvSpPr>
          <p:nvPr/>
        </p:nvSpPr>
        <p:spPr bwMode="auto">
          <a:xfrm>
            <a:off x="9650408" y="3890981"/>
            <a:ext cx="236538" cy="80963"/>
          </a:xfrm>
          <a:custGeom>
            <a:avLst/>
            <a:gdLst>
              <a:gd name="T0" fmla="*/ 13 w 300"/>
              <a:gd name="T1" fmla="*/ 0 h 104"/>
              <a:gd name="T2" fmla="*/ 300 w 300"/>
              <a:gd name="T3" fmla="*/ 40 h 104"/>
              <a:gd name="T4" fmla="*/ 292 w 300"/>
              <a:gd name="T5" fmla="*/ 104 h 104"/>
              <a:gd name="T6" fmla="*/ 104 w 300"/>
              <a:gd name="T7" fmla="*/ 76 h 104"/>
              <a:gd name="T8" fmla="*/ 0 w 300"/>
              <a:gd name="T9" fmla="*/ 55 h 104"/>
              <a:gd name="T10" fmla="*/ 13 w 300"/>
              <a:gd name="T11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0" h="104">
                <a:moveTo>
                  <a:pt x="13" y="0"/>
                </a:moveTo>
                <a:lnTo>
                  <a:pt x="300" y="40"/>
                </a:lnTo>
                <a:lnTo>
                  <a:pt x="292" y="104"/>
                </a:lnTo>
                <a:lnTo>
                  <a:pt x="104" y="76"/>
                </a:lnTo>
                <a:lnTo>
                  <a:pt x="0" y="5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Freeform 158"/>
          <p:cNvSpPr>
            <a:spLocks/>
          </p:cNvSpPr>
          <p:nvPr/>
        </p:nvSpPr>
        <p:spPr bwMode="auto">
          <a:xfrm>
            <a:off x="9659933" y="3876693"/>
            <a:ext cx="227013" cy="44450"/>
          </a:xfrm>
          <a:custGeom>
            <a:avLst/>
            <a:gdLst>
              <a:gd name="T0" fmla="*/ 4 w 287"/>
              <a:gd name="T1" fmla="*/ 0 h 57"/>
              <a:gd name="T2" fmla="*/ 287 w 287"/>
              <a:gd name="T3" fmla="*/ 44 h 57"/>
              <a:gd name="T4" fmla="*/ 287 w 287"/>
              <a:gd name="T5" fmla="*/ 57 h 57"/>
              <a:gd name="T6" fmla="*/ 0 w 287"/>
              <a:gd name="T7" fmla="*/ 17 h 57"/>
              <a:gd name="T8" fmla="*/ 4 w 287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" h="57">
                <a:moveTo>
                  <a:pt x="4" y="0"/>
                </a:moveTo>
                <a:lnTo>
                  <a:pt x="287" y="44"/>
                </a:lnTo>
                <a:lnTo>
                  <a:pt x="287" y="57"/>
                </a:lnTo>
                <a:lnTo>
                  <a:pt x="0" y="17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Freeform 159"/>
          <p:cNvSpPr>
            <a:spLocks/>
          </p:cNvSpPr>
          <p:nvPr/>
        </p:nvSpPr>
        <p:spPr bwMode="auto">
          <a:xfrm>
            <a:off x="9642470" y="3937018"/>
            <a:ext cx="239713" cy="73025"/>
          </a:xfrm>
          <a:custGeom>
            <a:avLst/>
            <a:gdLst>
              <a:gd name="T0" fmla="*/ 7 w 301"/>
              <a:gd name="T1" fmla="*/ 0 h 92"/>
              <a:gd name="T2" fmla="*/ 113 w 301"/>
              <a:gd name="T3" fmla="*/ 17 h 92"/>
              <a:gd name="T4" fmla="*/ 301 w 301"/>
              <a:gd name="T5" fmla="*/ 53 h 92"/>
              <a:gd name="T6" fmla="*/ 297 w 301"/>
              <a:gd name="T7" fmla="*/ 92 h 92"/>
              <a:gd name="T8" fmla="*/ 0 w 301"/>
              <a:gd name="T9" fmla="*/ 36 h 92"/>
              <a:gd name="T10" fmla="*/ 7 w 301"/>
              <a:gd name="T1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92">
                <a:moveTo>
                  <a:pt x="7" y="0"/>
                </a:moveTo>
                <a:lnTo>
                  <a:pt x="113" y="17"/>
                </a:lnTo>
                <a:lnTo>
                  <a:pt x="301" y="53"/>
                </a:lnTo>
                <a:lnTo>
                  <a:pt x="297" y="92"/>
                </a:lnTo>
                <a:lnTo>
                  <a:pt x="0" y="3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Freeform 160"/>
          <p:cNvSpPr>
            <a:spLocks/>
          </p:cNvSpPr>
          <p:nvPr/>
        </p:nvSpPr>
        <p:spPr bwMode="auto">
          <a:xfrm>
            <a:off x="9648820" y="3933843"/>
            <a:ext cx="82550" cy="15875"/>
          </a:xfrm>
          <a:custGeom>
            <a:avLst/>
            <a:gdLst>
              <a:gd name="T0" fmla="*/ 2 w 106"/>
              <a:gd name="T1" fmla="*/ 0 h 21"/>
              <a:gd name="T2" fmla="*/ 106 w 106"/>
              <a:gd name="T3" fmla="*/ 21 h 21"/>
              <a:gd name="T4" fmla="*/ 0 w 106"/>
              <a:gd name="T5" fmla="*/ 4 h 21"/>
              <a:gd name="T6" fmla="*/ 2 w 106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21">
                <a:moveTo>
                  <a:pt x="2" y="0"/>
                </a:moveTo>
                <a:lnTo>
                  <a:pt x="106" y="21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Freeform 161"/>
          <p:cNvSpPr>
            <a:spLocks/>
          </p:cNvSpPr>
          <p:nvPr/>
        </p:nvSpPr>
        <p:spPr bwMode="auto">
          <a:xfrm>
            <a:off x="9625008" y="3990993"/>
            <a:ext cx="249238" cy="85725"/>
          </a:xfrm>
          <a:custGeom>
            <a:avLst/>
            <a:gdLst>
              <a:gd name="T0" fmla="*/ 11 w 313"/>
              <a:gd name="T1" fmla="*/ 0 h 107"/>
              <a:gd name="T2" fmla="*/ 313 w 313"/>
              <a:gd name="T3" fmla="*/ 58 h 107"/>
              <a:gd name="T4" fmla="*/ 307 w 313"/>
              <a:gd name="T5" fmla="*/ 107 h 107"/>
              <a:gd name="T6" fmla="*/ 147 w 313"/>
              <a:gd name="T7" fmla="*/ 77 h 107"/>
              <a:gd name="T8" fmla="*/ 0 w 313"/>
              <a:gd name="T9" fmla="*/ 43 h 107"/>
              <a:gd name="T10" fmla="*/ 11 w 313"/>
              <a:gd name="T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3" h="107">
                <a:moveTo>
                  <a:pt x="11" y="0"/>
                </a:moveTo>
                <a:lnTo>
                  <a:pt x="313" y="58"/>
                </a:lnTo>
                <a:lnTo>
                  <a:pt x="307" y="107"/>
                </a:lnTo>
                <a:lnTo>
                  <a:pt x="147" y="77"/>
                </a:lnTo>
                <a:lnTo>
                  <a:pt x="0" y="43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Freeform 162"/>
          <p:cNvSpPr>
            <a:spLocks/>
          </p:cNvSpPr>
          <p:nvPr/>
        </p:nvSpPr>
        <p:spPr bwMode="auto">
          <a:xfrm>
            <a:off x="9609133" y="4029093"/>
            <a:ext cx="258763" cy="112713"/>
          </a:xfrm>
          <a:custGeom>
            <a:avLst/>
            <a:gdLst>
              <a:gd name="T0" fmla="*/ 19 w 326"/>
              <a:gd name="T1" fmla="*/ 0 h 141"/>
              <a:gd name="T2" fmla="*/ 168 w 326"/>
              <a:gd name="T3" fmla="*/ 28 h 141"/>
              <a:gd name="T4" fmla="*/ 326 w 326"/>
              <a:gd name="T5" fmla="*/ 64 h 141"/>
              <a:gd name="T6" fmla="*/ 313 w 326"/>
              <a:gd name="T7" fmla="*/ 141 h 141"/>
              <a:gd name="T8" fmla="*/ 0 w 326"/>
              <a:gd name="T9" fmla="*/ 69 h 141"/>
              <a:gd name="T10" fmla="*/ 19 w 326"/>
              <a:gd name="T11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" h="141">
                <a:moveTo>
                  <a:pt x="19" y="0"/>
                </a:moveTo>
                <a:lnTo>
                  <a:pt x="168" y="28"/>
                </a:lnTo>
                <a:lnTo>
                  <a:pt x="326" y="64"/>
                </a:lnTo>
                <a:lnTo>
                  <a:pt x="313" y="141"/>
                </a:lnTo>
                <a:lnTo>
                  <a:pt x="0" y="69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Freeform 163"/>
          <p:cNvSpPr>
            <a:spLocks/>
          </p:cNvSpPr>
          <p:nvPr/>
        </p:nvSpPr>
        <p:spPr bwMode="auto">
          <a:xfrm>
            <a:off x="9625008" y="4024331"/>
            <a:ext cx="117475" cy="26988"/>
          </a:xfrm>
          <a:custGeom>
            <a:avLst/>
            <a:gdLst>
              <a:gd name="T0" fmla="*/ 2 w 149"/>
              <a:gd name="T1" fmla="*/ 0 h 34"/>
              <a:gd name="T2" fmla="*/ 149 w 149"/>
              <a:gd name="T3" fmla="*/ 34 h 34"/>
              <a:gd name="T4" fmla="*/ 0 w 149"/>
              <a:gd name="T5" fmla="*/ 6 h 34"/>
              <a:gd name="T6" fmla="*/ 2 w 149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" h="34">
                <a:moveTo>
                  <a:pt x="2" y="0"/>
                </a:moveTo>
                <a:lnTo>
                  <a:pt x="149" y="34"/>
                </a:lnTo>
                <a:lnTo>
                  <a:pt x="0" y="6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164"/>
          <p:cNvSpPr>
            <a:spLocks/>
          </p:cNvSpPr>
          <p:nvPr/>
        </p:nvSpPr>
        <p:spPr bwMode="auto">
          <a:xfrm>
            <a:off x="9593258" y="4095768"/>
            <a:ext cx="263525" cy="107950"/>
          </a:xfrm>
          <a:custGeom>
            <a:avLst/>
            <a:gdLst>
              <a:gd name="T0" fmla="*/ 17 w 332"/>
              <a:gd name="T1" fmla="*/ 0 h 135"/>
              <a:gd name="T2" fmla="*/ 332 w 332"/>
              <a:gd name="T3" fmla="*/ 77 h 135"/>
              <a:gd name="T4" fmla="*/ 321 w 332"/>
              <a:gd name="T5" fmla="*/ 135 h 135"/>
              <a:gd name="T6" fmla="*/ 0 w 332"/>
              <a:gd name="T7" fmla="*/ 56 h 135"/>
              <a:gd name="T8" fmla="*/ 17 w 332"/>
              <a:gd name="T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35">
                <a:moveTo>
                  <a:pt x="17" y="0"/>
                </a:moveTo>
                <a:lnTo>
                  <a:pt x="332" y="77"/>
                </a:lnTo>
                <a:lnTo>
                  <a:pt x="321" y="135"/>
                </a:lnTo>
                <a:lnTo>
                  <a:pt x="0" y="56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165"/>
          <p:cNvSpPr>
            <a:spLocks/>
          </p:cNvSpPr>
          <p:nvPr/>
        </p:nvSpPr>
        <p:spPr bwMode="auto">
          <a:xfrm>
            <a:off x="9564683" y="4152918"/>
            <a:ext cx="279400" cy="136525"/>
          </a:xfrm>
          <a:custGeom>
            <a:avLst/>
            <a:gdLst>
              <a:gd name="T0" fmla="*/ 30 w 352"/>
              <a:gd name="T1" fmla="*/ 0 h 174"/>
              <a:gd name="T2" fmla="*/ 352 w 352"/>
              <a:gd name="T3" fmla="*/ 78 h 174"/>
              <a:gd name="T4" fmla="*/ 331 w 352"/>
              <a:gd name="T5" fmla="*/ 174 h 174"/>
              <a:gd name="T6" fmla="*/ 0 w 352"/>
              <a:gd name="T7" fmla="*/ 95 h 174"/>
              <a:gd name="T8" fmla="*/ 30 w 352"/>
              <a:gd name="T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174">
                <a:moveTo>
                  <a:pt x="30" y="0"/>
                </a:moveTo>
                <a:lnTo>
                  <a:pt x="352" y="78"/>
                </a:lnTo>
                <a:lnTo>
                  <a:pt x="331" y="174"/>
                </a:lnTo>
                <a:lnTo>
                  <a:pt x="0" y="95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166"/>
          <p:cNvSpPr>
            <a:spLocks/>
          </p:cNvSpPr>
          <p:nvPr/>
        </p:nvSpPr>
        <p:spPr bwMode="auto">
          <a:xfrm>
            <a:off x="9555158" y="4233881"/>
            <a:ext cx="269875" cy="95250"/>
          </a:xfrm>
          <a:custGeom>
            <a:avLst/>
            <a:gdLst>
              <a:gd name="T0" fmla="*/ 10 w 340"/>
              <a:gd name="T1" fmla="*/ 0 h 121"/>
              <a:gd name="T2" fmla="*/ 340 w 340"/>
              <a:gd name="T3" fmla="*/ 91 h 121"/>
              <a:gd name="T4" fmla="*/ 332 w 340"/>
              <a:gd name="T5" fmla="*/ 121 h 121"/>
              <a:gd name="T6" fmla="*/ 0 w 340"/>
              <a:gd name="T7" fmla="*/ 28 h 121"/>
              <a:gd name="T8" fmla="*/ 10 w 340"/>
              <a:gd name="T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21">
                <a:moveTo>
                  <a:pt x="10" y="0"/>
                </a:moveTo>
                <a:lnTo>
                  <a:pt x="340" y="91"/>
                </a:lnTo>
                <a:lnTo>
                  <a:pt x="332" y="121"/>
                </a:lnTo>
                <a:lnTo>
                  <a:pt x="0" y="28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3" name="Freeform 167"/>
          <p:cNvSpPr>
            <a:spLocks/>
          </p:cNvSpPr>
          <p:nvPr/>
        </p:nvSpPr>
        <p:spPr bwMode="auto">
          <a:xfrm>
            <a:off x="9520233" y="4260868"/>
            <a:ext cx="295275" cy="166688"/>
          </a:xfrm>
          <a:custGeom>
            <a:avLst/>
            <a:gdLst>
              <a:gd name="T0" fmla="*/ 40 w 371"/>
              <a:gd name="T1" fmla="*/ 0 h 209"/>
              <a:gd name="T2" fmla="*/ 371 w 371"/>
              <a:gd name="T3" fmla="*/ 94 h 209"/>
              <a:gd name="T4" fmla="*/ 341 w 371"/>
              <a:gd name="T5" fmla="*/ 209 h 209"/>
              <a:gd name="T6" fmla="*/ 0 w 371"/>
              <a:gd name="T7" fmla="*/ 113 h 209"/>
              <a:gd name="T8" fmla="*/ 40 w 371"/>
              <a:gd name="T9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209">
                <a:moveTo>
                  <a:pt x="40" y="0"/>
                </a:moveTo>
                <a:lnTo>
                  <a:pt x="371" y="94"/>
                </a:lnTo>
                <a:lnTo>
                  <a:pt x="341" y="209"/>
                </a:lnTo>
                <a:lnTo>
                  <a:pt x="0" y="113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4" name="Freeform 168"/>
          <p:cNvSpPr>
            <a:spLocks/>
          </p:cNvSpPr>
          <p:nvPr/>
        </p:nvSpPr>
        <p:spPr bwMode="auto">
          <a:xfrm>
            <a:off x="9493245" y="4351356"/>
            <a:ext cx="295275" cy="161925"/>
          </a:xfrm>
          <a:custGeom>
            <a:avLst/>
            <a:gdLst>
              <a:gd name="T0" fmla="*/ 36 w 373"/>
              <a:gd name="T1" fmla="*/ 0 h 204"/>
              <a:gd name="T2" fmla="*/ 373 w 373"/>
              <a:gd name="T3" fmla="*/ 110 h 204"/>
              <a:gd name="T4" fmla="*/ 345 w 373"/>
              <a:gd name="T5" fmla="*/ 204 h 204"/>
              <a:gd name="T6" fmla="*/ 11 w 373"/>
              <a:gd name="T7" fmla="*/ 96 h 204"/>
              <a:gd name="T8" fmla="*/ 0 w 373"/>
              <a:gd name="T9" fmla="*/ 93 h 204"/>
              <a:gd name="T10" fmla="*/ 36 w 373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204">
                <a:moveTo>
                  <a:pt x="36" y="0"/>
                </a:moveTo>
                <a:lnTo>
                  <a:pt x="373" y="110"/>
                </a:lnTo>
                <a:lnTo>
                  <a:pt x="345" y="204"/>
                </a:lnTo>
                <a:lnTo>
                  <a:pt x="11" y="96"/>
                </a:lnTo>
                <a:lnTo>
                  <a:pt x="0" y="93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5" name="Freeform 169"/>
          <p:cNvSpPr>
            <a:spLocks/>
          </p:cNvSpPr>
          <p:nvPr/>
        </p:nvSpPr>
        <p:spPr bwMode="auto">
          <a:xfrm>
            <a:off x="9444033" y="4425968"/>
            <a:ext cx="314325" cy="233363"/>
          </a:xfrm>
          <a:custGeom>
            <a:avLst/>
            <a:gdLst>
              <a:gd name="T0" fmla="*/ 60 w 396"/>
              <a:gd name="T1" fmla="*/ 0 h 295"/>
              <a:gd name="T2" fmla="*/ 71 w 396"/>
              <a:gd name="T3" fmla="*/ 2 h 295"/>
              <a:gd name="T4" fmla="*/ 396 w 396"/>
              <a:gd name="T5" fmla="*/ 136 h 295"/>
              <a:gd name="T6" fmla="*/ 369 w 396"/>
              <a:gd name="T7" fmla="*/ 215 h 295"/>
              <a:gd name="T8" fmla="*/ 341 w 396"/>
              <a:gd name="T9" fmla="*/ 295 h 295"/>
              <a:gd name="T10" fmla="*/ 0 w 396"/>
              <a:gd name="T11" fmla="*/ 151 h 295"/>
              <a:gd name="T12" fmla="*/ 60 w 396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6" h="295">
                <a:moveTo>
                  <a:pt x="60" y="0"/>
                </a:moveTo>
                <a:lnTo>
                  <a:pt x="71" y="2"/>
                </a:lnTo>
                <a:lnTo>
                  <a:pt x="396" y="136"/>
                </a:lnTo>
                <a:lnTo>
                  <a:pt x="369" y="215"/>
                </a:lnTo>
                <a:lnTo>
                  <a:pt x="341" y="295"/>
                </a:lnTo>
                <a:lnTo>
                  <a:pt x="0" y="151"/>
                </a:lnTo>
                <a:lnTo>
                  <a:pt x="6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6" name="Freeform 170"/>
          <p:cNvSpPr>
            <a:spLocks/>
          </p:cNvSpPr>
          <p:nvPr/>
        </p:nvSpPr>
        <p:spPr bwMode="auto">
          <a:xfrm>
            <a:off x="9493245" y="4424381"/>
            <a:ext cx="7938" cy="3175"/>
          </a:xfrm>
          <a:custGeom>
            <a:avLst/>
            <a:gdLst>
              <a:gd name="T0" fmla="*/ 0 w 11"/>
              <a:gd name="T1" fmla="*/ 0 h 3"/>
              <a:gd name="T2" fmla="*/ 11 w 11"/>
              <a:gd name="T3" fmla="*/ 3 h 3"/>
              <a:gd name="T4" fmla="*/ 0 w 11"/>
              <a:gd name="T5" fmla="*/ 1 h 3"/>
              <a:gd name="T6" fmla="*/ 0 w 11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3">
                <a:moveTo>
                  <a:pt x="0" y="0"/>
                </a:moveTo>
                <a:lnTo>
                  <a:pt x="11" y="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7" name="Freeform 171"/>
          <p:cNvSpPr>
            <a:spLocks/>
          </p:cNvSpPr>
          <p:nvPr/>
        </p:nvSpPr>
        <p:spPr bwMode="auto">
          <a:xfrm>
            <a:off x="9439270" y="4556143"/>
            <a:ext cx="273050" cy="131763"/>
          </a:xfrm>
          <a:custGeom>
            <a:avLst/>
            <a:gdLst>
              <a:gd name="T0" fmla="*/ 2 w 345"/>
              <a:gd name="T1" fmla="*/ 0 h 165"/>
              <a:gd name="T2" fmla="*/ 345 w 345"/>
              <a:gd name="T3" fmla="*/ 141 h 165"/>
              <a:gd name="T4" fmla="*/ 336 w 345"/>
              <a:gd name="T5" fmla="*/ 165 h 165"/>
              <a:gd name="T6" fmla="*/ 0 w 345"/>
              <a:gd name="T7" fmla="*/ 5 h 165"/>
              <a:gd name="T8" fmla="*/ 2 w 345"/>
              <a:gd name="T9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65">
                <a:moveTo>
                  <a:pt x="2" y="0"/>
                </a:moveTo>
                <a:lnTo>
                  <a:pt x="345" y="141"/>
                </a:lnTo>
                <a:lnTo>
                  <a:pt x="336" y="165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8" name="Freeform 172"/>
          <p:cNvSpPr>
            <a:spLocks/>
          </p:cNvSpPr>
          <p:nvPr/>
        </p:nvSpPr>
        <p:spPr bwMode="auto">
          <a:xfrm>
            <a:off x="9440858" y="4546618"/>
            <a:ext cx="274638" cy="122238"/>
          </a:xfrm>
          <a:custGeom>
            <a:avLst/>
            <a:gdLst>
              <a:gd name="T0" fmla="*/ 6 w 347"/>
              <a:gd name="T1" fmla="*/ 0 h 155"/>
              <a:gd name="T2" fmla="*/ 347 w 347"/>
              <a:gd name="T3" fmla="*/ 144 h 155"/>
              <a:gd name="T4" fmla="*/ 343 w 347"/>
              <a:gd name="T5" fmla="*/ 155 h 155"/>
              <a:gd name="T6" fmla="*/ 0 w 347"/>
              <a:gd name="T7" fmla="*/ 14 h 155"/>
              <a:gd name="T8" fmla="*/ 6 w 347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55">
                <a:moveTo>
                  <a:pt x="6" y="0"/>
                </a:moveTo>
                <a:lnTo>
                  <a:pt x="347" y="144"/>
                </a:lnTo>
                <a:lnTo>
                  <a:pt x="343" y="155"/>
                </a:lnTo>
                <a:lnTo>
                  <a:pt x="0" y="14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9" name="Freeform 173"/>
          <p:cNvSpPr>
            <a:spLocks/>
          </p:cNvSpPr>
          <p:nvPr/>
        </p:nvSpPr>
        <p:spPr bwMode="auto">
          <a:xfrm>
            <a:off x="9405933" y="4610118"/>
            <a:ext cx="284163" cy="155575"/>
          </a:xfrm>
          <a:custGeom>
            <a:avLst/>
            <a:gdLst>
              <a:gd name="T0" fmla="*/ 13 w 358"/>
              <a:gd name="T1" fmla="*/ 0 h 197"/>
              <a:gd name="T2" fmla="*/ 358 w 358"/>
              <a:gd name="T3" fmla="*/ 146 h 197"/>
              <a:gd name="T4" fmla="*/ 337 w 358"/>
              <a:gd name="T5" fmla="*/ 197 h 197"/>
              <a:gd name="T6" fmla="*/ 0 w 358"/>
              <a:gd name="T7" fmla="*/ 31 h 197"/>
              <a:gd name="T8" fmla="*/ 13 w 358"/>
              <a:gd name="T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97">
                <a:moveTo>
                  <a:pt x="13" y="0"/>
                </a:moveTo>
                <a:lnTo>
                  <a:pt x="358" y="146"/>
                </a:lnTo>
                <a:lnTo>
                  <a:pt x="337" y="197"/>
                </a:lnTo>
                <a:lnTo>
                  <a:pt x="0" y="31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0" name="Freeform 174"/>
          <p:cNvSpPr>
            <a:spLocks/>
          </p:cNvSpPr>
          <p:nvPr/>
        </p:nvSpPr>
        <p:spPr bwMode="auto">
          <a:xfrm>
            <a:off x="9417045" y="4560906"/>
            <a:ext cx="287338" cy="165100"/>
          </a:xfrm>
          <a:custGeom>
            <a:avLst/>
            <a:gdLst>
              <a:gd name="T0" fmla="*/ 28 w 364"/>
              <a:gd name="T1" fmla="*/ 0 h 208"/>
              <a:gd name="T2" fmla="*/ 364 w 364"/>
              <a:gd name="T3" fmla="*/ 160 h 208"/>
              <a:gd name="T4" fmla="*/ 345 w 364"/>
              <a:gd name="T5" fmla="*/ 208 h 208"/>
              <a:gd name="T6" fmla="*/ 0 w 364"/>
              <a:gd name="T7" fmla="*/ 62 h 208"/>
              <a:gd name="T8" fmla="*/ 28 w 364"/>
              <a:gd name="T9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208">
                <a:moveTo>
                  <a:pt x="28" y="0"/>
                </a:moveTo>
                <a:lnTo>
                  <a:pt x="364" y="160"/>
                </a:lnTo>
                <a:lnTo>
                  <a:pt x="345" y="208"/>
                </a:lnTo>
                <a:lnTo>
                  <a:pt x="0" y="62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1" name="Freeform 175"/>
          <p:cNvSpPr>
            <a:spLocks/>
          </p:cNvSpPr>
          <p:nvPr/>
        </p:nvSpPr>
        <p:spPr bwMode="auto">
          <a:xfrm>
            <a:off x="9531345" y="4745056"/>
            <a:ext cx="125413" cy="63500"/>
          </a:xfrm>
          <a:custGeom>
            <a:avLst/>
            <a:gdLst>
              <a:gd name="T0" fmla="*/ 0 w 158"/>
              <a:gd name="T1" fmla="*/ 0 h 79"/>
              <a:gd name="T2" fmla="*/ 158 w 158"/>
              <a:gd name="T3" fmla="*/ 74 h 79"/>
              <a:gd name="T4" fmla="*/ 157 w 158"/>
              <a:gd name="T5" fmla="*/ 79 h 79"/>
              <a:gd name="T6" fmla="*/ 0 w 158"/>
              <a:gd name="T7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79">
                <a:moveTo>
                  <a:pt x="0" y="0"/>
                </a:moveTo>
                <a:lnTo>
                  <a:pt x="158" y="74"/>
                </a:lnTo>
                <a:lnTo>
                  <a:pt x="157" y="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2" name="Freeform 176"/>
          <p:cNvSpPr>
            <a:spLocks/>
          </p:cNvSpPr>
          <p:nvPr/>
        </p:nvSpPr>
        <p:spPr bwMode="auto">
          <a:xfrm>
            <a:off x="9390058" y="4633931"/>
            <a:ext cx="284163" cy="169863"/>
          </a:xfrm>
          <a:custGeom>
            <a:avLst/>
            <a:gdLst>
              <a:gd name="T0" fmla="*/ 21 w 358"/>
              <a:gd name="T1" fmla="*/ 0 h 213"/>
              <a:gd name="T2" fmla="*/ 358 w 358"/>
              <a:gd name="T3" fmla="*/ 166 h 213"/>
              <a:gd name="T4" fmla="*/ 337 w 358"/>
              <a:gd name="T5" fmla="*/ 213 h 213"/>
              <a:gd name="T6" fmla="*/ 179 w 358"/>
              <a:gd name="T7" fmla="*/ 139 h 213"/>
              <a:gd name="T8" fmla="*/ 0 w 358"/>
              <a:gd name="T9" fmla="*/ 47 h 213"/>
              <a:gd name="T10" fmla="*/ 21 w 358"/>
              <a:gd name="T11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8" h="213">
                <a:moveTo>
                  <a:pt x="21" y="0"/>
                </a:moveTo>
                <a:lnTo>
                  <a:pt x="358" y="166"/>
                </a:lnTo>
                <a:lnTo>
                  <a:pt x="337" y="213"/>
                </a:lnTo>
                <a:lnTo>
                  <a:pt x="179" y="139"/>
                </a:lnTo>
                <a:lnTo>
                  <a:pt x="0" y="47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3" name="Freeform 177"/>
          <p:cNvSpPr>
            <a:spLocks/>
          </p:cNvSpPr>
          <p:nvPr/>
        </p:nvSpPr>
        <p:spPr bwMode="auto">
          <a:xfrm>
            <a:off x="9339258" y="4706956"/>
            <a:ext cx="303213" cy="215900"/>
          </a:xfrm>
          <a:custGeom>
            <a:avLst/>
            <a:gdLst>
              <a:gd name="T0" fmla="*/ 41 w 381"/>
              <a:gd name="T1" fmla="*/ 0 h 274"/>
              <a:gd name="T2" fmla="*/ 381 w 381"/>
              <a:gd name="T3" fmla="*/ 166 h 274"/>
              <a:gd name="T4" fmla="*/ 332 w 381"/>
              <a:gd name="T5" fmla="*/ 274 h 274"/>
              <a:gd name="T6" fmla="*/ 305 w 381"/>
              <a:gd name="T7" fmla="*/ 260 h 274"/>
              <a:gd name="T8" fmla="*/ 0 w 381"/>
              <a:gd name="T9" fmla="*/ 87 h 274"/>
              <a:gd name="T10" fmla="*/ 41 w 381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1" h="274">
                <a:moveTo>
                  <a:pt x="41" y="0"/>
                </a:moveTo>
                <a:lnTo>
                  <a:pt x="381" y="166"/>
                </a:lnTo>
                <a:lnTo>
                  <a:pt x="332" y="274"/>
                </a:lnTo>
                <a:lnTo>
                  <a:pt x="305" y="260"/>
                </a:lnTo>
                <a:lnTo>
                  <a:pt x="0" y="87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78"/>
          <p:cNvSpPr>
            <a:spLocks/>
          </p:cNvSpPr>
          <p:nvPr/>
        </p:nvSpPr>
        <p:spPr bwMode="auto">
          <a:xfrm>
            <a:off x="9372595" y="4676793"/>
            <a:ext cx="282575" cy="161925"/>
          </a:xfrm>
          <a:custGeom>
            <a:avLst/>
            <a:gdLst>
              <a:gd name="T0" fmla="*/ 19 w 357"/>
              <a:gd name="T1" fmla="*/ 0 h 204"/>
              <a:gd name="T2" fmla="*/ 200 w 357"/>
              <a:gd name="T3" fmla="*/ 87 h 204"/>
              <a:gd name="T4" fmla="*/ 357 w 357"/>
              <a:gd name="T5" fmla="*/ 166 h 204"/>
              <a:gd name="T6" fmla="*/ 340 w 357"/>
              <a:gd name="T7" fmla="*/ 204 h 204"/>
              <a:gd name="T8" fmla="*/ 0 w 357"/>
              <a:gd name="T9" fmla="*/ 38 h 204"/>
              <a:gd name="T10" fmla="*/ 19 w 357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7" h="204">
                <a:moveTo>
                  <a:pt x="19" y="0"/>
                </a:moveTo>
                <a:lnTo>
                  <a:pt x="200" y="87"/>
                </a:lnTo>
                <a:lnTo>
                  <a:pt x="357" y="166"/>
                </a:lnTo>
                <a:lnTo>
                  <a:pt x="340" y="204"/>
                </a:lnTo>
                <a:lnTo>
                  <a:pt x="0" y="38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79"/>
          <p:cNvSpPr>
            <a:spLocks/>
          </p:cNvSpPr>
          <p:nvPr/>
        </p:nvSpPr>
        <p:spPr bwMode="auto">
          <a:xfrm>
            <a:off x="9388470" y="4672031"/>
            <a:ext cx="142875" cy="73025"/>
          </a:xfrm>
          <a:custGeom>
            <a:avLst/>
            <a:gdLst>
              <a:gd name="T0" fmla="*/ 2 w 181"/>
              <a:gd name="T1" fmla="*/ 0 h 92"/>
              <a:gd name="T2" fmla="*/ 181 w 181"/>
              <a:gd name="T3" fmla="*/ 92 h 92"/>
              <a:gd name="T4" fmla="*/ 0 w 181"/>
              <a:gd name="T5" fmla="*/ 5 h 92"/>
              <a:gd name="T6" fmla="*/ 2 w 181"/>
              <a:gd name="T7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1" h="92">
                <a:moveTo>
                  <a:pt x="2" y="0"/>
                </a:moveTo>
                <a:lnTo>
                  <a:pt x="181" y="92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80"/>
          <p:cNvSpPr>
            <a:spLocks/>
          </p:cNvSpPr>
          <p:nvPr/>
        </p:nvSpPr>
        <p:spPr bwMode="auto">
          <a:xfrm>
            <a:off x="9304333" y="4786331"/>
            <a:ext cx="298450" cy="215900"/>
          </a:xfrm>
          <a:custGeom>
            <a:avLst/>
            <a:gdLst>
              <a:gd name="T0" fmla="*/ 39 w 377"/>
              <a:gd name="T1" fmla="*/ 0 h 274"/>
              <a:gd name="T2" fmla="*/ 350 w 377"/>
              <a:gd name="T3" fmla="*/ 160 h 274"/>
              <a:gd name="T4" fmla="*/ 377 w 377"/>
              <a:gd name="T5" fmla="*/ 174 h 274"/>
              <a:gd name="T6" fmla="*/ 328 w 377"/>
              <a:gd name="T7" fmla="*/ 274 h 274"/>
              <a:gd name="T8" fmla="*/ 0 w 377"/>
              <a:gd name="T9" fmla="*/ 77 h 274"/>
              <a:gd name="T10" fmla="*/ 39 w 377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274">
                <a:moveTo>
                  <a:pt x="39" y="0"/>
                </a:moveTo>
                <a:lnTo>
                  <a:pt x="350" y="160"/>
                </a:lnTo>
                <a:lnTo>
                  <a:pt x="377" y="174"/>
                </a:lnTo>
                <a:lnTo>
                  <a:pt x="328" y="274"/>
                </a:lnTo>
                <a:lnTo>
                  <a:pt x="0" y="77"/>
                </a:lnTo>
                <a:lnTo>
                  <a:pt x="3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81"/>
          <p:cNvSpPr>
            <a:spLocks/>
          </p:cNvSpPr>
          <p:nvPr/>
        </p:nvSpPr>
        <p:spPr bwMode="auto">
          <a:xfrm>
            <a:off x="9336083" y="4775218"/>
            <a:ext cx="246063" cy="138113"/>
          </a:xfrm>
          <a:custGeom>
            <a:avLst/>
            <a:gdLst>
              <a:gd name="T0" fmla="*/ 6 w 311"/>
              <a:gd name="T1" fmla="*/ 0 h 173"/>
              <a:gd name="T2" fmla="*/ 311 w 311"/>
              <a:gd name="T3" fmla="*/ 173 h 173"/>
              <a:gd name="T4" fmla="*/ 0 w 311"/>
              <a:gd name="T5" fmla="*/ 13 h 173"/>
              <a:gd name="T6" fmla="*/ 6 w 311"/>
              <a:gd name="T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1" h="173">
                <a:moveTo>
                  <a:pt x="6" y="0"/>
                </a:moveTo>
                <a:lnTo>
                  <a:pt x="311" y="173"/>
                </a:lnTo>
                <a:lnTo>
                  <a:pt x="0" y="13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82"/>
          <p:cNvSpPr>
            <a:spLocks/>
          </p:cNvSpPr>
          <p:nvPr/>
        </p:nvSpPr>
        <p:spPr bwMode="auto">
          <a:xfrm>
            <a:off x="9291633" y="4860943"/>
            <a:ext cx="269875" cy="166688"/>
          </a:xfrm>
          <a:custGeom>
            <a:avLst/>
            <a:gdLst>
              <a:gd name="T0" fmla="*/ 7 w 339"/>
              <a:gd name="T1" fmla="*/ 0 h 212"/>
              <a:gd name="T2" fmla="*/ 339 w 339"/>
              <a:gd name="T3" fmla="*/ 187 h 212"/>
              <a:gd name="T4" fmla="*/ 326 w 339"/>
              <a:gd name="T5" fmla="*/ 212 h 212"/>
              <a:gd name="T6" fmla="*/ 0 w 339"/>
              <a:gd name="T7" fmla="*/ 15 h 212"/>
              <a:gd name="T8" fmla="*/ 7 w 339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212">
                <a:moveTo>
                  <a:pt x="7" y="0"/>
                </a:moveTo>
                <a:lnTo>
                  <a:pt x="339" y="187"/>
                </a:lnTo>
                <a:lnTo>
                  <a:pt x="326" y="212"/>
                </a:lnTo>
                <a:lnTo>
                  <a:pt x="0" y="15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83"/>
          <p:cNvSpPr>
            <a:spLocks/>
          </p:cNvSpPr>
          <p:nvPr/>
        </p:nvSpPr>
        <p:spPr bwMode="auto">
          <a:xfrm>
            <a:off x="9297983" y="4846656"/>
            <a:ext cx="266700" cy="161925"/>
          </a:xfrm>
          <a:custGeom>
            <a:avLst/>
            <a:gdLst>
              <a:gd name="T0" fmla="*/ 8 w 336"/>
              <a:gd name="T1" fmla="*/ 0 h 204"/>
              <a:gd name="T2" fmla="*/ 336 w 336"/>
              <a:gd name="T3" fmla="*/ 197 h 204"/>
              <a:gd name="T4" fmla="*/ 332 w 336"/>
              <a:gd name="T5" fmla="*/ 204 h 204"/>
              <a:gd name="T6" fmla="*/ 0 w 336"/>
              <a:gd name="T7" fmla="*/ 17 h 204"/>
              <a:gd name="T8" fmla="*/ 8 w 336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04">
                <a:moveTo>
                  <a:pt x="8" y="0"/>
                </a:moveTo>
                <a:lnTo>
                  <a:pt x="336" y="197"/>
                </a:lnTo>
                <a:lnTo>
                  <a:pt x="332" y="204"/>
                </a:lnTo>
                <a:lnTo>
                  <a:pt x="0" y="17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84"/>
          <p:cNvSpPr>
            <a:spLocks/>
          </p:cNvSpPr>
          <p:nvPr/>
        </p:nvSpPr>
        <p:spPr bwMode="auto">
          <a:xfrm>
            <a:off x="9255120" y="4875231"/>
            <a:ext cx="295275" cy="230188"/>
          </a:xfrm>
          <a:custGeom>
            <a:avLst/>
            <a:gdLst>
              <a:gd name="T0" fmla="*/ 45 w 373"/>
              <a:gd name="T1" fmla="*/ 0 h 291"/>
              <a:gd name="T2" fmla="*/ 373 w 373"/>
              <a:gd name="T3" fmla="*/ 195 h 291"/>
              <a:gd name="T4" fmla="*/ 322 w 373"/>
              <a:gd name="T5" fmla="*/ 291 h 291"/>
              <a:gd name="T6" fmla="*/ 0 w 373"/>
              <a:gd name="T7" fmla="*/ 89 h 291"/>
              <a:gd name="T8" fmla="*/ 45 w 373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91">
                <a:moveTo>
                  <a:pt x="45" y="0"/>
                </a:moveTo>
                <a:lnTo>
                  <a:pt x="373" y="195"/>
                </a:lnTo>
                <a:lnTo>
                  <a:pt x="322" y="291"/>
                </a:lnTo>
                <a:lnTo>
                  <a:pt x="0" y="89"/>
                </a:lnTo>
                <a:lnTo>
                  <a:pt x="4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Freeform 185"/>
          <p:cNvSpPr>
            <a:spLocks/>
          </p:cNvSpPr>
          <p:nvPr/>
        </p:nvSpPr>
        <p:spPr bwMode="auto">
          <a:xfrm>
            <a:off x="9290045" y="4872056"/>
            <a:ext cx="260350" cy="157163"/>
          </a:xfrm>
          <a:custGeom>
            <a:avLst/>
            <a:gdLst>
              <a:gd name="T0" fmla="*/ 2 w 328"/>
              <a:gd name="T1" fmla="*/ 0 h 199"/>
              <a:gd name="T2" fmla="*/ 328 w 328"/>
              <a:gd name="T3" fmla="*/ 197 h 199"/>
              <a:gd name="T4" fmla="*/ 328 w 328"/>
              <a:gd name="T5" fmla="*/ 199 h 199"/>
              <a:gd name="T6" fmla="*/ 0 w 328"/>
              <a:gd name="T7" fmla="*/ 4 h 199"/>
              <a:gd name="T8" fmla="*/ 2 w 328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99">
                <a:moveTo>
                  <a:pt x="2" y="0"/>
                </a:moveTo>
                <a:lnTo>
                  <a:pt x="328" y="197"/>
                </a:lnTo>
                <a:lnTo>
                  <a:pt x="328" y="199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Freeform 186"/>
          <p:cNvSpPr>
            <a:spLocks/>
          </p:cNvSpPr>
          <p:nvPr/>
        </p:nvSpPr>
        <p:spPr bwMode="auto">
          <a:xfrm>
            <a:off x="9220195" y="4956193"/>
            <a:ext cx="287338" cy="217488"/>
          </a:xfrm>
          <a:custGeom>
            <a:avLst/>
            <a:gdLst>
              <a:gd name="T0" fmla="*/ 36 w 362"/>
              <a:gd name="T1" fmla="*/ 0 h 274"/>
              <a:gd name="T2" fmla="*/ 362 w 362"/>
              <a:gd name="T3" fmla="*/ 194 h 274"/>
              <a:gd name="T4" fmla="*/ 322 w 362"/>
              <a:gd name="T5" fmla="*/ 264 h 274"/>
              <a:gd name="T6" fmla="*/ 322 w 362"/>
              <a:gd name="T7" fmla="*/ 266 h 274"/>
              <a:gd name="T8" fmla="*/ 321 w 362"/>
              <a:gd name="T9" fmla="*/ 270 h 274"/>
              <a:gd name="T10" fmla="*/ 319 w 362"/>
              <a:gd name="T11" fmla="*/ 274 h 274"/>
              <a:gd name="T12" fmla="*/ 0 w 362"/>
              <a:gd name="T13" fmla="*/ 64 h 274"/>
              <a:gd name="T14" fmla="*/ 36 w 362"/>
              <a:gd name="T15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4">
                <a:moveTo>
                  <a:pt x="36" y="0"/>
                </a:moveTo>
                <a:lnTo>
                  <a:pt x="362" y="194"/>
                </a:lnTo>
                <a:lnTo>
                  <a:pt x="322" y="264"/>
                </a:lnTo>
                <a:lnTo>
                  <a:pt x="322" y="266"/>
                </a:lnTo>
                <a:lnTo>
                  <a:pt x="321" y="270"/>
                </a:lnTo>
                <a:lnTo>
                  <a:pt x="319" y="274"/>
                </a:lnTo>
                <a:lnTo>
                  <a:pt x="0" y="64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Freeform 187"/>
          <p:cNvSpPr>
            <a:spLocks/>
          </p:cNvSpPr>
          <p:nvPr/>
        </p:nvSpPr>
        <p:spPr bwMode="auto">
          <a:xfrm>
            <a:off x="9248770" y="4945081"/>
            <a:ext cx="261938" cy="165100"/>
          </a:xfrm>
          <a:custGeom>
            <a:avLst/>
            <a:gdLst>
              <a:gd name="T0" fmla="*/ 8 w 330"/>
              <a:gd name="T1" fmla="*/ 0 h 207"/>
              <a:gd name="T2" fmla="*/ 330 w 330"/>
              <a:gd name="T3" fmla="*/ 202 h 207"/>
              <a:gd name="T4" fmla="*/ 326 w 330"/>
              <a:gd name="T5" fmla="*/ 207 h 207"/>
              <a:gd name="T6" fmla="*/ 0 w 330"/>
              <a:gd name="T7" fmla="*/ 13 h 207"/>
              <a:gd name="T8" fmla="*/ 8 w 330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0" h="207">
                <a:moveTo>
                  <a:pt x="8" y="0"/>
                </a:moveTo>
                <a:lnTo>
                  <a:pt x="330" y="202"/>
                </a:lnTo>
                <a:lnTo>
                  <a:pt x="326" y="207"/>
                </a:lnTo>
                <a:lnTo>
                  <a:pt x="0" y="13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Freeform 188"/>
          <p:cNvSpPr>
            <a:spLocks/>
          </p:cNvSpPr>
          <p:nvPr/>
        </p:nvSpPr>
        <p:spPr bwMode="auto">
          <a:xfrm>
            <a:off x="9178920" y="5027631"/>
            <a:ext cx="287338" cy="227013"/>
          </a:xfrm>
          <a:custGeom>
            <a:avLst/>
            <a:gdLst>
              <a:gd name="T0" fmla="*/ 40 w 362"/>
              <a:gd name="T1" fmla="*/ 0 h 284"/>
              <a:gd name="T2" fmla="*/ 362 w 362"/>
              <a:gd name="T3" fmla="*/ 201 h 284"/>
              <a:gd name="T4" fmla="*/ 351 w 362"/>
              <a:gd name="T5" fmla="*/ 224 h 284"/>
              <a:gd name="T6" fmla="*/ 336 w 362"/>
              <a:gd name="T7" fmla="*/ 250 h 284"/>
              <a:gd name="T8" fmla="*/ 317 w 362"/>
              <a:gd name="T9" fmla="*/ 284 h 284"/>
              <a:gd name="T10" fmla="*/ 0 w 362"/>
              <a:gd name="T11" fmla="*/ 69 h 284"/>
              <a:gd name="T12" fmla="*/ 17 w 362"/>
              <a:gd name="T13" fmla="*/ 39 h 284"/>
              <a:gd name="T14" fmla="*/ 31 w 362"/>
              <a:gd name="T15" fmla="*/ 17 h 284"/>
              <a:gd name="T16" fmla="*/ 40 w 362"/>
              <a:gd name="T17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2" h="284">
                <a:moveTo>
                  <a:pt x="40" y="0"/>
                </a:moveTo>
                <a:lnTo>
                  <a:pt x="362" y="201"/>
                </a:lnTo>
                <a:lnTo>
                  <a:pt x="351" y="224"/>
                </a:lnTo>
                <a:lnTo>
                  <a:pt x="336" y="250"/>
                </a:lnTo>
                <a:lnTo>
                  <a:pt x="317" y="284"/>
                </a:lnTo>
                <a:lnTo>
                  <a:pt x="0" y="69"/>
                </a:lnTo>
                <a:lnTo>
                  <a:pt x="17" y="39"/>
                </a:lnTo>
                <a:lnTo>
                  <a:pt x="31" y="17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Freeform 189"/>
          <p:cNvSpPr>
            <a:spLocks/>
          </p:cNvSpPr>
          <p:nvPr/>
        </p:nvSpPr>
        <p:spPr bwMode="auto">
          <a:xfrm>
            <a:off x="9209083" y="5006993"/>
            <a:ext cx="263525" cy="180975"/>
          </a:xfrm>
          <a:custGeom>
            <a:avLst/>
            <a:gdLst>
              <a:gd name="T0" fmla="*/ 13 w 332"/>
              <a:gd name="T1" fmla="*/ 0 h 228"/>
              <a:gd name="T2" fmla="*/ 332 w 332"/>
              <a:gd name="T3" fmla="*/ 210 h 228"/>
              <a:gd name="T4" fmla="*/ 330 w 332"/>
              <a:gd name="T5" fmla="*/ 215 h 228"/>
              <a:gd name="T6" fmla="*/ 326 w 332"/>
              <a:gd name="T7" fmla="*/ 221 h 228"/>
              <a:gd name="T8" fmla="*/ 322 w 332"/>
              <a:gd name="T9" fmla="*/ 228 h 228"/>
              <a:gd name="T10" fmla="*/ 0 w 332"/>
              <a:gd name="T11" fmla="*/ 27 h 228"/>
              <a:gd name="T12" fmla="*/ 2 w 332"/>
              <a:gd name="T13" fmla="*/ 21 h 228"/>
              <a:gd name="T14" fmla="*/ 4 w 332"/>
              <a:gd name="T15" fmla="*/ 17 h 228"/>
              <a:gd name="T16" fmla="*/ 6 w 332"/>
              <a:gd name="T17" fmla="*/ 15 h 228"/>
              <a:gd name="T18" fmla="*/ 6 w 332"/>
              <a:gd name="T19" fmla="*/ 15 h 228"/>
              <a:gd name="T20" fmla="*/ 13 w 332"/>
              <a:gd name="T21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228">
                <a:moveTo>
                  <a:pt x="13" y="0"/>
                </a:moveTo>
                <a:lnTo>
                  <a:pt x="332" y="210"/>
                </a:lnTo>
                <a:lnTo>
                  <a:pt x="330" y="215"/>
                </a:lnTo>
                <a:lnTo>
                  <a:pt x="326" y="221"/>
                </a:lnTo>
                <a:lnTo>
                  <a:pt x="322" y="228"/>
                </a:lnTo>
                <a:lnTo>
                  <a:pt x="0" y="27"/>
                </a:lnTo>
                <a:lnTo>
                  <a:pt x="2" y="21"/>
                </a:lnTo>
                <a:lnTo>
                  <a:pt x="4" y="17"/>
                </a:lnTo>
                <a:lnTo>
                  <a:pt x="6" y="15"/>
                </a:lnTo>
                <a:lnTo>
                  <a:pt x="6" y="1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Freeform 190"/>
          <p:cNvSpPr>
            <a:spLocks/>
          </p:cNvSpPr>
          <p:nvPr/>
        </p:nvSpPr>
        <p:spPr bwMode="auto">
          <a:xfrm>
            <a:off x="9161458" y="5091131"/>
            <a:ext cx="266700" cy="185738"/>
          </a:xfrm>
          <a:custGeom>
            <a:avLst/>
            <a:gdLst>
              <a:gd name="T0" fmla="*/ 15 w 335"/>
              <a:gd name="T1" fmla="*/ 0 h 234"/>
              <a:gd name="T2" fmla="*/ 335 w 335"/>
              <a:gd name="T3" fmla="*/ 207 h 234"/>
              <a:gd name="T4" fmla="*/ 328 w 335"/>
              <a:gd name="T5" fmla="*/ 221 h 234"/>
              <a:gd name="T6" fmla="*/ 320 w 335"/>
              <a:gd name="T7" fmla="*/ 234 h 234"/>
              <a:gd name="T8" fmla="*/ 3 w 335"/>
              <a:gd name="T9" fmla="*/ 26 h 234"/>
              <a:gd name="T10" fmla="*/ 0 w 335"/>
              <a:gd name="T11" fmla="*/ 24 h 234"/>
              <a:gd name="T12" fmla="*/ 7 w 335"/>
              <a:gd name="T13" fmla="*/ 11 h 234"/>
              <a:gd name="T14" fmla="*/ 15 w 335"/>
              <a:gd name="T15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234">
                <a:moveTo>
                  <a:pt x="15" y="0"/>
                </a:moveTo>
                <a:lnTo>
                  <a:pt x="335" y="207"/>
                </a:lnTo>
                <a:lnTo>
                  <a:pt x="328" y="221"/>
                </a:lnTo>
                <a:lnTo>
                  <a:pt x="320" y="234"/>
                </a:lnTo>
                <a:lnTo>
                  <a:pt x="3" y="26"/>
                </a:lnTo>
                <a:lnTo>
                  <a:pt x="0" y="24"/>
                </a:lnTo>
                <a:lnTo>
                  <a:pt x="7" y="11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Freeform 191"/>
          <p:cNvSpPr>
            <a:spLocks/>
          </p:cNvSpPr>
          <p:nvPr/>
        </p:nvSpPr>
        <p:spPr bwMode="auto">
          <a:xfrm>
            <a:off x="9174158" y="5083193"/>
            <a:ext cx="255588" cy="173038"/>
          </a:xfrm>
          <a:custGeom>
            <a:avLst/>
            <a:gdLst>
              <a:gd name="T0" fmla="*/ 5 w 322"/>
              <a:gd name="T1" fmla="*/ 0 h 217"/>
              <a:gd name="T2" fmla="*/ 322 w 322"/>
              <a:gd name="T3" fmla="*/ 215 h 217"/>
              <a:gd name="T4" fmla="*/ 320 w 322"/>
              <a:gd name="T5" fmla="*/ 217 h 217"/>
              <a:gd name="T6" fmla="*/ 0 w 322"/>
              <a:gd name="T7" fmla="*/ 10 h 217"/>
              <a:gd name="T8" fmla="*/ 5 w 322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17">
                <a:moveTo>
                  <a:pt x="5" y="0"/>
                </a:moveTo>
                <a:lnTo>
                  <a:pt x="322" y="215"/>
                </a:lnTo>
                <a:lnTo>
                  <a:pt x="320" y="217"/>
                </a:lnTo>
                <a:lnTo>
                  <a:pt x="0" y="10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Freeform 192"/>
          <p:cNvSpPr>
            <a:spLocks/>
          </p:cNvSpPr>
          <p:nvPr/>
        </p:nvSpPr>
        <p:spPr bwMode="auto">
          <a:xfrm>
            <a:off x="9115420" y="5110181"/>
            <a:ext cx="298450" cy="249238"/>
          </a:xfrm>
          <a:custGeom>
            <a:avLst/>
            <a:gdLst>
              <a:gd name="T0" fmla="*/ 59 w 375"/>
              <a:gd name="T1" fmla="*/ 0 h 313"/>
              <a:gd name="T2" fmla="*/ 62 w 375"/>
              <a:gd name="T3" fmla="*/ 2 h 313"/>
              <a:gd name="T4" fmla="*/ 375 w 375"/>
              <a:gd name="T5" fmla="*/ 215 h 313"/>
              <a:gd name="T6" fmla="*/ 347 w 375"/>
              <a:gd name="T7" fmla="*/ 261 h 313"/>
              <a:gd name="T8" fmla="*/ 315 w 375"/>
              <a:gd name="T9" fmla="*/ 313 h 313"/>
              <a:gd name="T10" fmla="*/ 0 w 375"/>
              <a:gd name="T11" fmla="*/ 97 h 313"/>
              <a:gd name="T12" fmla="*/ 32 w 375"/>
              <a:gd name="T13" fmla="*/ 46 h 313"/>
              <a:gd name="T14" fmla="*/ 59 w 375"/>
              <a:gd name="T1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5" h="313">
                <a:moveTo>
                  <a:pt x="59" y="0"/>
                </a:moveTo>
                <a:lnTo>
                  <a:pt x="62" y="2"/>
                </a:lnTo>
                <a:lnTo>
                  <a:pt x="375" y="215"/>
                </a:lnTo>
                <a:lnTo>
                  <a:pt x="347" y="261"/>
                </a:lnTo>
                <a:lnTo>
                  <a:pt x="315" y="313"/>
                </a:lnTo>
                <a:lnTo>
                  <a:pt x="0" y="97"/>
                </a:lnTo>
                <a:lnTo>
                  <a:pt x="32" y="46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Freeform 193"/>
          <p:cNvSpPr>
            <a:spLocks/>
          </p:cNvSpPr>
          <p:nvPr/>
        </p:nvSpPr>
        <p:spPr bwMode="auto">
          <a:xfrm>
            <a:off x="9164633" y="5111768"/>
            <a:ext cx="252413" cy="169863"/>
          </a:xfrm>
          <a:custGeom>
            <a:avLst/>
            <a:gdLst>
              <a:gd name="T0" fmla="*/ 0 w 317"/>
              <a:gd name="T1" fmla="*/ 0 h 213"/>
              <a:gd name="T2" fmla="*/ 317 w 317"/>
              <a:gd name="T3" fmla="*/ 208 h 213"/>
              <a:gd name="T4" fmla="*/ 313 w 317"/>
              <a:gd name="T5" fmla="*/ 213 h 213"/>
              <a:gd name="T6" fmla="*/ 0 w 317"/>
              <a:gd name="T7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7" h="213">
                <a:moveTo>
                  <a:pt x="0" y="0"/>
                </a:moveTo>
                <a:lnTo>
                  <a:pt x="317" y="208"/>
                </a:lnTo>
                <a:lnTo>
                  <a:pt x="313" y="2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Freeform 194"/>
          <p:cNvSpPr>
            <a:spLocks/>
          </p:cNvSpPr>
          <p:nvPr/>
        </p:nvSpPr>
        <p:spPr bwMode="auto">
          <a:xfrm>
            <a:off x="9082083" y="5205431"/>
            <a:ext cx="276225" cy="211138"/>
          </a:xfrm>
          <a:custGeom>
            <a:avLst/>
            <a:gdLst>
              <a:gd name="T0" fmla="*/ 28 w 347"/>
              <a:gd name="T1" fmla="*/ 0 h 266"/>
              <a:gd name="T2" fmla="*/ 347 w 347"/>
              <a:gd name="T3" fmla="*/ 208 h 266"/>
              <a:gd name="T4" fmla="*/ 309 w 347"/>
              <a:gd name="T5" fmla="*/ 266 h 266"/>
              <a:gd name="T6" fmla="*/ 0 w 347"/>
              <a:gd name="T7" fmla="*/ 44 h 266"/>
              <a:gd name="T8" fmla="*/ 28 w 347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66">
                <a:moveTo>
                  <a:pt x="28" y="0"/>
                </a:moveTo>
                <a:lnTo>
                  <a:pt x="347" y="208"/>
                </a:lnTo>
                <a:lnTo>
                  <a:pt x="309" y="266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Freeform 195"/>
          <p:cNvSpPr>
            <a:spLocks/>
          </p:cNvSpPr>
          <p:nvPr/>
        </p:nvSpPr>
        <p:spPr bwMode="auto">
          <a:xfrm>
            <a:off x="9105895" y="5186381"/>
            <a:ext cx="258763" cy="182563"/>
          </a:xfrm>
          <a:custGeom>
            <a:avLst/>
            <a:gdLst>
              <a:gd name="T0" fmla="*/ 13 w 328"/>
              <a:gd name="T1" fmla="*/ 0 h 230"/>
              <a:gd name="T2" fmla="*/ 328 w 328"/>
              <a:gd name="T3" fmla="*/ 216 h 230"/>
              <a:gd name="T4" fmla="*/ 319 w 328"/>
              <a:gd name="T5" fmla="*/ 230 h 230"/>
              <a:gd name="T6" fmla="*/ 0 w 328"/>
              <a:gd name="T7" fmla="*/ 22 h 230"/>
              <a:gd name="T8" fmla="*/ 13 w 328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230">
                <a:moveTo>
                  <a:pt x="13" y="0"/>
                </a:moveTo>
                <a:lnTo>
                  <a:pt x="328" y="216"/>
                </a:lnTo>
                <a:lnTo>
                  <a:pt x="319" y="230"/>
                </a:lnTo>
                <a:lnTo>
                  <a:pt x="0" y="22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Freeform 196"/>
          <p:cNvSpPr>
            <a:spLocks/>
          </p:cNvSpPr>
          <p:nvPr/>
        </p:nvSpPr>
        <p:spPr bwMode="auto">
          <a:xfrm>
            <a:off x="9055095" y="5253056"/>
            <a:ext cx="266700" cy="200025"/>
          </a:xfrm>
          <a:custGeom>
            <a:avLst/>
            <a:gdLst>
              <a:gd name="T0" fmla="*/ 22 w 335"/>
              <a:gd name="T1" fmla="*/ 0 h 252"/>
              <a:gd name="T2" fmla="*/ 335 w 335"/>
              <a:gd name="T3" fmla="*/ 216 h 252"/>
              <a:gd name="T4" fmla="*/ 311 w 335"/>
              <a:gd name="T5" fmla="*/ 252 h 252"/>
              <a:gd name="T6" fmla="*/ 0 w 335"/>
              <a:gd name="T7" fmla="*/ 35 h 252"/>
              <a:gd name="T8" fmla="*/ 22 w 335"/>
              <a:gd name="T9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252">
                <a:moveTo>
                  <a:pt x="22" y="0"/>
                </a:moveTo>
                <a:lnTo>
                  <a:pt x="335" y="216"/>
                </a:lnTo>
                <a:lnTo>
                  <a:pt x="311" y="252"/>
                </a:lnTo>
                <a:lnTo>
                  <a:pt x="0" y="35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Freeform 197"/>
          <p:cNvSpPr>
            <a:spLocks/>
          </p:cNvSpPr>
          <p:nvPr/>
        </p:nvSpPr>
        <p:spPr bwMode="auto">
          <a:xfrm>
            <a:off x="9074145" y="5238768"/>
            <a:ext cx="254000" cy="185738"/>
          </a:xfrm>
          <a:custGeom>
            <a:avLst/>
            <a:gdLst>
              <a:gd name="T0" fmla="*/ 12 w 321"/>
              <a:gd name="T1" fmla="*/ 0 h 233"/>
              <a:gd name="T2" fmla="*/ 321 w 321"/>
              <a:gd name="T3" fmla="*/ 222 h 233"/>
              <a:gd name="T4" fmla="*/ 313 w 321"/>
              <a:gd name="T5" fmla="*/ 233 h 233"/>
              <a:gd name="T6" fmla="*/ 0 w 321"/>
              <a:gd name="T7" fmla="*/ 17 h 233"/>
              <a:gd name="T8" fmla="*/ 12 w 32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233">
                <a:moveTo>
                  <a:pt x="12" y="0"/>
                </a:moveTo>
                <a:lnTo>
                  <a:pt x="321" y="222"/>
                </a:lnTo>
                <a:lnTo>
                  <a:pt x="313" y="233"/>
                </a:lnTo>
                <a:lnTo>
                  <a:pt x="0" y="17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Freeform 198"/>
          <p:cNvSpPr>
            <a:spLocks/>
          </p:cNvSpPr>
          <p:nvPr/>
        </p:nvSpPr>
        <p:spPr bwMode="auto">
          <a:xfrm>
            <a:off x="9036045" y="5305443"/>
            <a:ext cx="247650" cy="188913"/>
          </a:xfrm>
          <a:custGeom>
            <a:avLst/>
            <a:gdLst>
              <a:gd name="T0" fmla="*/ 4 w 311"/>
              <a:gd name="T1" fmla="*/ 0 h 237"/>
              <a:gd name="T2" fmla="*/ 311 w 311"/>
              <a:gd name="T3" fmla="*/ 220 h 237"/>
              <a:gd name="T4" fmla="*/ 300 w 311"/>
              <a:gd name="T5" fmla="*/ 237 h 237"/>
              <a:gd name="T6" fmla="*/ 0 w 311"/>
              <a:gd name="T7" fmla="*/ 5 h 237"/>
              <a:gd name="T8" fmla="*/ 4 w 311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37">
                <a:moveTo>
                  <a:pt x="4" y="0"/>
                </a:moveTo>
                <a:lnTo>
                  <a:pt x="311" y="220"/>
                </a:lnTo>
                <a:lnTo>
                  <a:pt x="300" y="237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Freeform 199"/>
          <p:cNvSpPr>
            <a:spLocks/>
          </p:cNvSpPr>
          <p:nvPr/>
        </p:nvSpPr>
        <p:spPr bwMode="auto">
          <a:xfrm>
            <a:off x="9039220" y="5281631"/>
            <a:ext cx="263525" cy="198438"/>
          </a:xfrm>
          <a:custGeom>
            <a:avLst/>
            <a:gdLst>
              <a:gd name="T0" fmla="*/ 21 w 332"/>
              <a:gd name="T1" fmla="*/ 0 h 251"/>
              <a:gd name="T2" fmla="*/ 332 w 332"/>
              <a:gd name="T3" fmla="*/ 217 h 251"/>
              <a:gd name="T4" fmla="*/ 307 w 332"/>
              <a:gd name="T5" fmla="*/ 251 h 251"/>
              <a:gd name="T6" fmla="*/ 0 w 332"/>
              <a:gd name="T7" fmla="*/ 31 h 251"/>
              <a:gd name="T8" fmla="*/ 21 w 332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51">
                <a:moveTo>
                  <a:pt x="21" y="0"/>
                </a:moveTo>
                <a:lnTo>
                  <a:pt x="332" y="217"/>
                </a:lnTo>
                <a:lnTo>
                  <a:pt x="307" y="251"/>
                </a:lnTo>
                <a:lnTo>
                  <a:pt x="0" y="3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Freeform 200"/>
          <p:cNvSpPr>
            <a:spLocks/>
          </p:cNvSpPr>
          <p:nvPr/>
        </p:nvSpPr>
        <p:spPr bwMode="auto">
          <a:xfrm>
            <a:off x="8988420" y="5345131"/>
            <a:ext cx="268288" cy="222250"/>
          </a:xfrm>
          <a:custGeom>
            <a:avLst/>
            <a:gdLst>
              <a:gd name="T0" fmla="*/ 28 w 337"/>
              <a:gd name="T1" fmla="*/ 0 h 280"/>
              <a:gd name="T2" fmla="*/ 337 w 337"/>
              <a:gd name="T3" fmla="*/ 217 h 280"/>
              <a:gd name="T4" fmla="*/ 292 w 337"/>
              <a:gd name="T5" fmla="*/ 280 h 280"/>
              <a:gd name="T6" fmla="*/ 0 w 337"/>
              <a:gd name="T7" fmla="*/ 44 h 280"/>
              <a:gd name="T8" fmla="*/ 28 w 337"/>
              <a:gd name="T9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280">
                <a:moveTo>
                  <a:pt x="28" y="0"/>
                </a:moveTo>
                <a:lnTo>
                  <a:pt x="337" y="217"/>
                </a:lnTo>
                <a:lnTo>
                  <a:pt x="292" y="280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Freeform 201"/>
          <p:cNvSpPr>
            <a:spLocks/>
          </p:cNvSpPr>
          <p:nvPr/>
        </p:nvSpPr>
        <p:spPr bwMode="auto">
          <a:xfrm>
            <a:off x="9010645" y="5310206"/>
            <a:ext cx="263525" cy="207963"/>
          </a:xfrm>
          <a:custGeom>
            <a:avLst/>
            <a:gdLst>
              <a:gd name="T0" fmla="*/ 32 w 332"/>
              <a:gd name="T1" fmla="*/ 0 h 262"/>
              <a:gd name="T2" fmla="*/ 332 w 332"/>
              <a:gd name="T3" fmla="*/ 232 h 262"/>
              <a:gd name="T4" fmla="*/ 309 w 332"/>
              <a:gd name="T5" fmla="*/ 262 h 262"/>
              <a:gd name="T6" fmla="*/ 0 w 332"/>
              <a:gd name="T7" fmla="*/ 45 h 262"/>
              <a:gd name="T8" fmla="*/ 32 w 33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62">
                <a:moveTo>
                  <a:pt x="32" y="0"/>
                </a:moveTo>
                <a:lnTo>
                  <a:pt x="332" y="232"/>
                </a:lnTo>
                <a:lnTo>
                  <a:pt x="309" y="262"/>
                </a:lnTo>
                <a:lnTo>
                  <a:pt x="0" y="4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Freeform 202"/>
          <p:cNvSpPr>
            <a:spLocks/>
          </p:cNvSpPr>
          <p:nvPr/>
        </p:nvSpPr>
        <p:spPr bwMode="auto">
          <a:xfrm>
            <a:off x="8945558" y="5399106"/>
            <a:ext cx="263525" cy="233363"/>
          </a:xfrm>
          <a:custGeom>
            <a:avLst/>
            <a:gdLst>
              <a:gd name="T0" fmla="*/ 36 w 332"/>
              <a:gd name="T1" fmla="*/ 0 h 295"/>
              <a:gd name="T2" fmla="*/ 332 w 332"/>
              <a:gd name="T3" fmla="*/ 230 h 295"/>
              <a:gd name="T4" fmla="*/ 283 w 332"/>
              <a:gd name="T5" fmla="*/ 295 h 295"/>
              <a:gd name="T6" fmla="*/ 0 w 332"/>
              <a:gd name="T7" fmla="*/ 51 h 295"/>
              <a:gd name="T8" fmla="*/ 36 w 332"/>
              <a:gd name="T9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95">
                <a:moveTo>
                  <a:pt x="36" y="0"/>
                </a:moveTo>
                <a:lnTo>
                  <a:pt x="332" y="230"/>
                </a:lnTo>
                <a:lnTo>
                  <a:pt x="283" y="295"/>
                </a:lnTo>
                <a:lnTo>
                  <a:pt x="0" y="51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Freeform 203"/>
          <p:cNvSpPr>
            <a:spLocks/>
          </p:cNvSpPr>
          <p:nvPr/>
        </p:nvSpPr>
        <p:spPr bwMode="auto">
          <a:xfrm>
            <a:off x="8974133" y="5380056"/>
            <a:ext cx="246063" cy="201613"/>
          </a:xfrm>
          <a:custGeom>
            <a:avLst/>
            <a:gdLst>
              <a:gd name="T0" fmla="*/ 19 w 311"/>
              <a:gd name="T1" fmla="*/ 0 h 254"/>
              <a:gd name="T2" fmla="*/ 311 w 311"/>
              <a:gd name="T3" fmla="*/ 236 h 254"/>
              <a:gd name="T4" fmla="*/ 296 w 311"/>
              <a:gd name="T5" fmla="*/ 254 h 254"/>
              <a:gd name="T6" fmla="*/ 0 w 311"/>
              <a:gd name="T7" fmla="*/ 24 h 254"/>
              <a:gd name="T8" fmla="*/ 19 w 311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54">
                <a:moveTo>
                  <a:pt x="19" y="0"/>
                </a:moveTo>
                <a:lnTo>
                  <a:pt x="311" y="236"/>
                </a:lnTo>
                <a:lnTo>
                  <a:pt x="296" y="254"/>
                </a:lnTo>
                <a:lnTo>
                  <a:pt x="0" y="24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Freeform 204"/>
          <p:cNvSpPr>
            <a:spLocks/>
          </p:cNvSpPr>
          <p:nvPr/>
        </p:nvSpPr>
        <p:spPr bwMode="auto">
          <a:xfrm>
            <a:off x="8897933" y="5468956"/>
            <a:ext cx="254000" cy="223838"/>
          </a:xfrm>
          <a:custGeom>
            <a:avLst/>
            <a:gdLst>
              <a:gd name="T0" fmla="*/ 32 w 320"/>
              <a:gd name="T1" fmla="*/ 0 h 283"/>
              <a:gd name="T2" fmla="*/ 320 w 320"/>
              <a:gd name="T3" fmla="*/ 234 h 283"/>
              <a:gd name="T4" fmla="*/ 279 w 320"/>
              <a:gd name="T5" fmla="*/ 283 h 283"/>
              <a:gd name="T6" fmla="*/ 0 w 320"/>
              <a:gd name="T7" fmla="*/ 43 h 283"/>
              <a:gd name="T8" fmla="*/ 32 w 320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0" h="283">
                <a:moveTo>
                  <a:pt x="32" y="0"/>
                </a:moveTo>
                <a:lnTo>
                  <a:pt x="320" y="234"/>
                </a:lnTo>
                <a:lnTo>
                  <a:pt x="279" y="283"/>
                </a:lnTo>
                <a:lnTo>
                  <a:pt x="0" y="43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Freeform 206"/>
          <p:cNvSpPr>
            <a:spLocks/>
          </p:cNvSpPr>
          <p:nvPr/>
        </p:nvSpPr>
        <p:spPr bwMode="auto">
          <a:xfrm>
            <a:off x="8923333" y="5440381"/>
            <a:ext cx="246063" cy="212725"/>
          </a:xfrm>
          <a:custGeom>
            <a:avLst/>
            <a:gdLst>
              <a:gd name="T0" fmla="*/ 28 w 311"/>
              <a:gd name="T1" fmla="*/ 0 h 270"/>
              <a:gd name="T2" fmla="*/ 311 w 311"/>
              <a:gd name="T3" fmla="*/ 244 h 270"/>
              <a:gd name="T4" fmla="*/ 288 w 311"/>
              <a:gd name="T5" fmla="*/ 270 h 270"/>
              <a:gd name="T6" fmla="*/ 0 w 311"/>
              <a:gd name="T7" fmla="*/ 36 h 270"/>
              <a:gd name="T8" fmla="*/ 28 w 311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70">
                <a:moveTo>
                  <a:pt x="28" y="0"/>
                </a:moveTo>
                <a:lnTo>
                  <a:pt x="311" y="244"/>
                </a:lnTo>
                <a:lnTo>
                  <a:pt x="288" y="270"/>
                </a:lnTo>
                <a:lnTo>
                  <a:pt x="0" y="36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Freeform 207"/>
          <p:cNvSpPr>
            <a:spLocks/>
          </p:cNvSpPr>
          <p:nvPr/>
        </p:nvSpPr>
        <p:spPr bwMode="auto">
          <a:xfrm>
            <a:off x="8863008" y="5510231"/>
            <a:ext cx="249238" cy="223838"/>
          </a:xfrm>
          <a:custGeom>
            <a:avLst/>
            <a:gdLst>
              <a:gd name="T0" fmla="*/ 37 w 314"/>
              <a:gd name="T1" fmla="*/ 0 h 283"/>
              <a:gd name="T2" fmla="*/ 314 w 314"/>
              <a:gd name="T3" fmla="*/ 239 h 283"/>
              <a:gd name="T4" fmla="*/ 279 w 314"/>
              <a:gd name="T5" fmla="*/ 283 h 283"/>
              <a:gd name="T6" fmla="*/ 0 w 314"/>
              <a:gd name="T7" fmla="*/ 47 h 283"/>
              <a:gd name="T8" fmla="*/ 37 w 314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283">
                <a:moveTo>
                  <a:pt x="37" y="0"/>
                </a:moveTo>
                <a:lnTo>
                  <a:pt x="314" y="239"/>
                </a:lnTo>
                <a:lnTo>
                  <a:pt x="279" y="283"/>
                </a:lnTo>
                <a:lnTo>
                  <a:pt x="0" y="47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Freeform 208"/>
          <p:cNvSpPr>
            <a:spLocks/>
          </p:cNvSpPr>
          <p:nvPr/>
        </p:nvSpPr>
        <p:spPr bwMode="auto">
          <a:xfrm>
            <a:off x="8824908" y="5553093"/>
            <a:ext cx="252413" cy="236538"/>
          </a:xfrm>
          <a:custGeom>
            <a:avLst/>
            <a:gdLst>
              <a:gd name="T0" fmla="*/ 41 w 316"/>
              <a:gd name="T1" fmla="*/ 0 h 298"/>
              <a:gd name="T2" fmla="*/ 316 w 316"/>
              <a:gd name="T3" fmla="*/ 237 h 298"/>
              <a:gd name="T4" fmla="*/ 262 w 316"/>
              <a:gd name="T5" fmla="*/ 298 h 298"/>
              <a:gd name="T6" fmla="*/ 0 w 316"/>
              <a:gd name="T7" fmla="*/ 52 h 298"/>
              <a:gd name="T8" fmla="*/ 41 w 31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" h="298">
                <a:moveTo>
                  <a:pt x="41" y="0"/>
                </a:moveTo>
                <a:lnTo>
                  <a:pt x="316" y="237"/>
                </a:lnTo>
                <a:lnTo>
                  <a:pt x="262" y="298"/>
                </a:lnTo>
                <a:lnTo>
                  <a:pt x="0" y="52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Freeform 209"/>
          <p:cNvSpPr>
            <a:spLocks/>
          </p:cNvSpPr>
          <p:nvPr/>
        </p:nvSpPr>
        <p:spPr bwMode="auto">
          <a:xfrm>
            <a:off x="8858245" y="5548331"/>
            <a:ext cx="225425" cy="193675"/>
          </a:xfrm>
          <a:custGeom>
            <a:avLst/>
            <a:gdLst>
              <a:gd name="T0" fmla="*/ 6 w 285"/>
              <a:gd name="T1" fmla="*/ 0 h 245"/>
              <a:gd name="T2" fmla="*/ 285 w 285"/>
              <a:gd name="T3" fmla="*/ 236 h 245"/>
              <a:gd name="T4" fmla="*/ 275 w 285"/>
              <a:gd name="T5" fmla="*/ 245 h 245"/>
              <a:gd name="T6" fmla="*/ 0 w 285"/>
              <a:gd name="T7" fmla="*/ 8 h 245"/>
              <a:gd name="T8" fmla="*/ 6 w 28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45">
                <a:moveTo>
                  <a:pt x="6" y="0"/>
                </a:moveTo>
                <a:lnTo>
                  <a:pt x="285" y="236"/>
                </a:lnTo>
                <a:lnTo>
                  <a:pt x="275" y="245"/>
                </a:lnTo>
                <a:lnTo>
                  <a:pt x="0" y="8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Freeform 210"/>
          <p:cNvSpPr>
            <a:spLocks/>
          </p:cNvSpPr>
          <p:nvPr/>
        </p:nvSpPr>
        <p:spPr bwMode="auto">
          <a:xfrm>
            <a:off x="8774108" y="5608656"/>
            <a:ext cx="257175" cy="239713"/>
          </a:xfrm>
          <a:custGeom>
            <a:avLst/>
            <a:gdLst>
              <a:gd name="T0" fmla="*/ 49 w 324"/>
              <a:gd name="T1" fmla="*/ 0 h 302"/>
              <a:gd name="T2" fmla="*/ 324 w 324"/>
              <a:gd name="T3" fmla="*/ 232 h 302"/>
              <a:gd name="T4" fmla="*/ 258 w 324"/>
              <a:gd name="T5" fmla="*/ 302 h 302"/>
              <a:gd name="T6" fmla="*/ 0 w 324"/>
              <a:gd name="T7" fmla="*/ 61 h 302"/>
              <a:gd name="T8" fmla="*/ 49 w 324"/>
              <a:gd name="T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302">
                <a:moveTo>
                  <a:pt x="49" y="0"/>
                </a:moveTo>
                <a:lnTo>
                  <a:pt x="324" y="232"/>
                </a:lnTo>
                <a:lnTo>
                  <a:pt x="258" y="302"/>
                </a:lnTo>
                <a:lnTo>
                  <a:pt x="0" y="61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Freeform 211"/>
          <p:cNvSpPr>
            <a:spLocks/>
          </p:cNvSpPr>
          <p:nvPr/>
        </p:nvSpPr>
        <p:spPr bwMode="auto">
          <a:xfrm>
            <a:off x="8813795" y="5595956"/>
            <a:ext cx="219075" cy="196850"/>
          </a:xfrm>
          <a:custGeom>
            <a:avLst/>
            <a:gdLst>
              <a:gd name="T0" fmla="*/ 15 w 277"/>
              <a:gd name="T1" fmla="*/ 0 h 249"/>
              <a:gd name="T2" fmla="*/ 277 w 277"/>
              <a:gd name="T3" fmla="*/ 246 h 249"/>
              <a:gd name="T4" fmla="*/ 275 w 277"/>
              <a:gd name="T5" fmla="*/ 249 h 249"/>
              <a:gd name="T6" fmla="*/ 0 w 277"/>
              <a:gd name="T7" fmla="*/ 17 h 249"/>
              <a:gd name="T8" fmla="*/ 15 w 277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49">
                <a:moveTo>
                  <a:pt x="15" y="0"/>
                </a:moveTo>
                <a:lnTo>
                  <a:pt x="277" y="246"/>
                </a:lnTo>
                <a:lnTo>
                  <a:pt x="275" y="249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Freeform 212"/>
          <p:cNvSpPr>
            <a:spLocks/>
          </p:cNvSpPr>
          <p:nvPr/>
        </p:nvSpPr>
        <p:spPr bwMode="auto">
          <a:xfrm>
            <a:off x="8736008" y="5661043"/>
            <a:ext cx="238125" cy="231775"/>
          </a:xfrm>
          <a:custGeom>
            <a:avLst/>
            <a:gdLst>
              <a:gd name="T0" fmla="*/ 43 w 299"/>
              <a:gd name="T1" fmla="*/ 0 h 293"/>
              <a:gd name="T2" fmla="*/ 299 w 299"/>
              <a:gd name="T3" fmla="*/ 244 h 293"/>
              <a:gd name="T4" fmla="*/ 250 w 299"/>
              <a:gd name="T5" fmla="*/ 293 h 293"/>
              <a:gd name="T6" fmla="*/ 0 w 299"/>
              <a:gd name="T7" fmla="*/ 53 h 293"/>
              <a:gd name="T8" fmla="*/ 43 w 299"/>
              <a:gd name="T9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293">
                <a:moveTo>
                  <a:pt x="43" y="0"/>
                </a:moveTo>
                <a:lnTo>
                  <a:pt x="299" y="244"/>
                </a:lnTo>
                <a:lnTo>
                  <a:pt x="250" y="293"/>
                </a:lnTo>
                <a:lnTo>
                  <a:pt x="0" y="53"/>
                </a:lnTo>
                <a:lnTo>
                  <a:pt x="4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Freeform 213"/>
          <p:cNvSpPr>
            <a:spLocks/>
          </p:cNvSpPr>
          <p:nvPr/>
        </p:nvSpPr>
        <p:spPr bwMode="auto">
          <a:xfrm>
            <a:off x="8691558" y="5705493"/>
            <a:ext cx="239713" cy="246063"/>
          </a:xfrm>
          <a:custGeom>
            <a:avLst/>
            <a:gdLst>
              <a:gd name="T0" fmla="*/ 51 w 301"/>
              <a:gd name="T1" fmla="*/ 0 h 309"/>
              <a:gd name="T2" fmla="*/ 301 w 301"/>
              <a:gd name="T3" fmla="*/ 240 h 309"/>
              <a:gd name="T4" fmla="*/ 230 w 301"/>
              <a:gd name="T5" fmla="*/ 309 h 309"/>
              <a:gd name="T6" fmla="*/ 224 w 301"/>
              <a:gd name="T7" fmla="*/ 304 h 309"/>
              <a:gd name="T8" fmla="*/ 0 w 301"/>
              <a:gd name="T9" fmla="*/ 58 h 309"/>
              <a:gd name="T10" fmla="*/ 51 w 301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309">
                <a:moveTo>
                  <a:pt x="51" y="0"/>
                </a:moveTo>
                <a:lnTo>
                  <a:pt x="301" y="240"/>
                </a:lnTo>
                <a:lnTo>
                  <a:pt x="230" y="309"/>
                </a:lnTo>
                <a:lnTo>
                  <a:pt x="224" y="304"/>
                </a:lnTo>
                <a:lnTo>
                  <a:pt x="0" y="58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Freeform 214"/>
          <p:cNvSpPr>
            <a:spLocks/>
          </p:cNvSpPr>
          <p:nvPr/>
        </p:nvSpPr>
        <p:spPr bwMode="auto">
          <a:xfrm>
            <a:off x="8628058" y="5765818"/>
            <a:ext cx="246063" cy="249238"/>
          </a:xfrm>
          <a:custGeom>
            <a:avLst/>
            <a:gdLst>
              <a:gd name="T0" fmla="*/ 66 w 311"/>
              <a:gd name="T1" fmla="*/ 0 h 314"/>
              <a:gd name="T2" fmla="*/ 305 w 311"/>
              <a:gd name="T3" fmla="*/ 229 h 314"/>
              <a:gd name="T4" fmla="*/ 311 w 311"/>
              <a:gd name="T5" fmla="*/ 234 h 314"/>
              <a:gd name="T6" fmla="*/ 222 w 311"/>
              <a:gd name="T7" fmla="*/ 314 h 314"/>
              <a:gd name="T8" fmla="*/ 0 w 311"/>
              <a:gd name="T9" fmla="*/ 72 h 314"/>
              <a:gd name="T10" fmla="*/ 66 w 311"/>
              <a:gd name="T11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14">
                <a:moveTo>
                  <a:pt x="66" y="0"/>
                </a:moveTo>
                <a:lnTo>
                  <a:pt x="305" y="229"/>
                </a:lnTo>
                <a:lnTo>
                  <a:pt x="311" y="234"/>
                </a:lnTo>
                <a:lnTo>
                  <a:pt x="222" y="314"/>
                </a:lnTo>
                <a:lnTo>
                  <a:pt x="0" y="72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Freeform 215"/>
          <p:cNvSpPr>
            <a:spLocks/>
          </p:cNvSpPr>
          <p:nvPr/>
        </p:nvSpPr>
        <p:spPr bwMode="auto">
          <a:xfrm>
            <a:off x="8680445" y="5753118"/>
            <a:ext cx="190500" cy="193675"/>
          </a:xfrm>
          <a:custGeom>
            <a:avLst/>
            <a:gdLst>
              <a:gd name="T0" fmla="*/ 15 w 239"/>
              <a:gd name="T1" fmla="*/ 0 h 246"/>
              <a:gd name="T2" fmla="*/ 239 w 239"/>
              <a:gd name="T3" fmla="*/ 246 h 246"/>
              <a:gd name="T4" fmla="*/ 0 w 239"/>
              <a:gd name="T5" fmla="*/ 17 h 246"/>
              <a:gd name="T6" fmla="*/ 15 w 239"/>
              <a:gd name="T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" h="246">
                <a:moveTo>
                  <a:pt x="15" y="0"/>
                </a:moveTo>
                <a:lnTo>
                  <a:pt x="239" y="246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Freeform 216"/>
          <p:cNvSpPr>
            <a:spLocks/>
          </p:cNvSpPr>
          <p:nvPr/>
        </p:nvSpPr>
        <p:spPr bwMode="auto">
          <a:xfrm>
            <a:off x="8583608" y="5822968"/>
            <a:ext cx="219075" cy="233363"/>
          </a:xfrm>
          <a:custGeom>
            <a:avLst/>
            <a:gdLst>
              <a:gd name="T0" fmla="*/ 55 w 277"/>
              <a:gd name="T1" fmla="*/ 0 h 294"/>
              <a:gd name="T2" fmla="*/ 277 w 277"/>
              <a:gd name="T3" fmla="*/ 243 h 294"/>
              <a:gd name="T4" fmla="*/ 217 w 277"/>
              <a:gd name="T5" fmla="*/ 294 h 294"/>
              <a:gd name="T6" fmla="*/ 0 w 277"/>
              <a:gd name="T7" fmla="*/ 59 h 294"/>
              <a:gd name="T8" fmla="*/ 55 w 277"/>
              <a:gd name="T9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94">
                <a:moveTo>
                  <a:pt x="55" y="0"/>
                </a:moveTo>
                <a:lnTo>
                  <a:pt x="277" y="243"/>
                </a:lnTo>
                <a:lnTo>
                  <a:pt x="217" y="294"/>
                </a:lnTo>
                <a:lnTo>
                  <a:pt x="0" y="5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Freeform 217"/>
          <p:cNvSpPr>
            <a:spLocks/>
          </p:cNvSpPr>
          <p:nvPr/>
        </p:nvSpPr>
        <p:spPr bwMode="auto">
          <a:xfrm>
            <a:off x="8561383" y="5869006"/>
            <a:ext cx="185738" cy="211138"/>
          </a:xfrm>
          <a:custGeom>
            <a:avLst/>
            <a:gdLst>
              <a:gd name="T0" fmla="*/ 28 w 236"/>
              <a:gd name="T1" fmla="*/ 0 h 266"/>
              <a:gd name="T2" fmla="*/ 236 w 236"/>
              <a:gd name="T3" fmla="*/ 243 h 266"/>
              <a:gd name="T4" fmla="*/ 209 w 236"/>
              <a:gd name="T5" fmla="*/ 266 h 266"/>
              <a:gd name="T6" fmla="*/ 0 w 236"/>
              <a:gd name="T7" fmla="*/ 28 h 266"/>
              <a:gd name="T8" fmla="*/ 28 w 236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" h="266">
                <a:moveTo>
                  <a:pt x="28" y="0"/>
                </a:moveTo>
                <a:lnTo>
                  <a:pt x="236" y="243"/>
                </a:lnTo>
                <a:lnTo>
                  <a:pt x="209" y="266"/>
                </a:lnTo>
                <a:lnTo>
                  <a:pt x="0" y="2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Freeform 218"/>
          <p:cNvSpPr>
            <a:spLocks/>
          </p:cNvSpPr>
          <p:nvPr/>
        </p:nvSpPr>
        <p:spPr bwMode="auto">
          <a:xfrm>
            <a:off x="8508995" y="5891231"/>
            <a:ext cx="214313" cy="233363"/>
          </a:xfrm>
          <a:custGeom>
            <a:avLst/>
            <a:gdLst>
              <a:gd name="T0" fmla="*/ 66 w 271"/>
              <a:gd name="T1" fmla="*/ 0 h 292"/>
              <a:gd name="T2" fmla="*/ 271 w 271"/>
              <a:gd name="T3" fmla="*/ 241 h 292"/>
              <a:gd name="T4" fmla="*/ 207 w 271"/>
              <a:gd name="T5" fmla="*/ 292 h 292"/>
              <a:gd name="T6" fmla="*/ 0 w 271"/>
              <a:gd name="T7" fmla="*/ 66 h 292"/>
              <a:gd name="T8" fmla="*/ 66 w 271"/>
              <a:gd name="T9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292">
                <a:moveTo>
                  <a:pt x="66" y="0"/>
                </a:moveTo>
                <a:lnTo>
                  <a:pt x="271" y="241"/>
                </a:lnTo>
                <a:lnTo>
                  <a:pt x="207" y="292"/>
                </a:lnTo>
                <a:lnTo>
                  <a:pt x="0" y="66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Freeform 219"/>
          <p:cNvSpPr>
            <a:spLocks/>
          </p:cNvSpPr>
          <p:nvPr/>
        </p:nvSpPr>
        <p:spPr bwMode="auto">
          <a:xfrm>
            <a:off x="8561383" y="5891231"/>
            <a:ext cx="165100" cy="192088"/>
          </a:xfrm>
          <a:custGeom>
            <a:avLst/>
            <a:gdLst>
              <a:gd name="T0" fmla="*/ 0 w 209"/>
              <a:gd name="T1" fmla="*/ 0 h 241"/>
              <a:gd name="T2" fmla="*/ 209 w 209"/>
              <a:gd name="T3" fmla="*/ 238 h 241"/>
              <a:gd name="T4" fmla="*/ 205 w 209"/>
              <a:gd name="T5" fmla="*/ 241 h 241"/>
              <a:gd name="T6" fmla="*/ 0 w 209"/>
              <a:gd name="T7" fmla="*/ 0 h 241"/>
              <a:gd name="T8" fmla="*/ 0 w 209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41">
                <a:moveTo>
                  <a:pt x="0" y="0"/>
                </a:moveTo>
                <a:lnTo>
                  <a:pt x="209" y="238"/>
                </a:lnTo>
                <a:lnTo>
                  <a:pt x="205" y="24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Freeform 220"/>
          <p:cNvSpPr>
            <a:spLocks/>
          </p:cNvSpPr>
          <p:nvPr/>
        </p:nvSpPr>
        <p:spPr bwMode="auto">
          <a:xfrm>
            <a:off x="8469308" y="5957906"/>
            <a:ext cx="182563" cy="198438"/>
          </a:xfrm>
          <a:custGeom>
            <a:avLst/>
            <a:gdLst>
              <a:gd name="T0" fmla="*/ 30 w 230"/>
              <a:gd name="T1" fmla="*/ 0 h 251"/>
              <a:gd name="T2" fmla="*/ 230 w 230"/>
              <a:gd name="T3" fmla="*/ 228 h 251"/>
              <a:gd name="T4" fmla="*/ 200 w 230"/>
              <a:gd name="T5" fmla="*/ 251 h 251"/>
              <a:gd name="T6" fmla="*/ 0 w 230"/>
              <a:gd name="T7" fmla="*/ 30 h 251"/>
              <a:gd name="T8" fmla="*/ 30 w 230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" h="251">
                <a:moveTo>
                  <a:pt x="30" y="0"/>
                </a:moveTo>
                <a:lnTo>
                  <a:pt x="230" y="228"/>
                </a:lnTo>
                <a:lnTo>
                  <a:pt x="200" y="251"/>
                </a:lnTo>
                <a:lnTo>
                  <a:pt x="0" y="30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Freeform 221"/>
          <p:cNvSpPr>
            <a:spLocks/>
          </p:cNvSpPr>
          <p:nvPr/>
        </p:nvSpPr>
        <p:spPr bwMode="auto">
          <a:xfrm>
            <a:off x="8493120" y="5943618"/>
            <a:ext cx="179388" cy="195263"/>
          </a:xfrm>
          <a:custGeom>
            <a:avLst/>
            <a:gdLst>
              <a:gd name="T0" fmla="*/ 19 w 226"/>
              <a:gd name="T1" fmla="*/ 0 h 245"/>
              <a:gd name="T2" fmla="*/ 226 w 226"/>
              <a:gd name="T3" fmla="*/ 226 h 245"/>
              <a:gd name="T4" fmla="*/ 200 w 226"/>
              <a:gd name="T5" fmla="*/ 245 h 245"/>
              <a:gd name="T6" fmla="*/ 0 w 226"/>
              <a:gd name="T7" fmla="*/ 17 h 245"/>
              <a:gd name="T8" fmla="*/ 19 w 226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45">
                <a:moveTo>
                  <a:pt x="19" y="0"/>
                </a:moveTo>
                <a:lnTo>
                  <a:pt x="226" y="226"/>
                </a:lnTo>
                <a:lnTo>
                  <a:pt x="200" y="245"/>
                </a:lnTo>
                <a:lnTo>
                  <a:pt x="0" y="17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Freeform 222"/>
          <p:cNvSpPr>
            <a:spLocks/>
          </p:cNvSpPr>
          <p:nvPr/>
        </p:nvSpPr>
        <p:spPr bwMode="auto">
          <a:xfrm>
            <a:off x="8456608" y="5983306"/>
            <a:ext cx="161925" cy="192088"/>
          </a:xfrm>
          <a:custGeom>
            <a:avLst/>
            <a:gdLst>
              <a:gd name="T0" fmla="*/ 13 w 206"/>
              <a:gd name="T1" fmla="*/ 0 h 241"/>
              <a:gd name="T2" fmla="*/ 206 w 206"/>
              <a:gd name="T3" fmla="*/ 228 h 241"/>
              <a:gd name="T4" fmla="*/ 185 w 206"/>
              <a:gd name="T5" fmla="*/ 241 h 241"/>
              <a:gd name="T6" fmla="*/ 0 w 206"/>
              <a:gd name="T7" fmla="*/ 13 h 241"/>
              <a:gd name="T8" fmla="*/ 13 w 206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41">
                <a:moveTo>
                  <a:pt x="13" y="0"/>
                </a:moveTo>
                <a:lnTo>
                  <a:pt x="206" y="228"/>
                </a:lnTo>
                <a:lnTo>
                  <a:pt x="185" y="241"/>
                </a:lnTo>
                <a:lnTo>
                  <a:pt x="0" y="13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Freeform 223"/>
          <p:cNvSpPr>
            <a:spLocks/>
          </p:cNvSpPr>
          <p:nvPr/>
        </p:nvSpPr>
        <p:spPr bwMode="auto">
          <a:xfrm>
            <a:off x="8093070" y="6275406"/>
            <a:ext cx="104775" cy="141288"/>
          </a:xfrm>
          <a:custGeom>
            <a:avLst/>
            <a:gdLst>
              <a:gd name="T0" fmla="*/ 17 w 132"/>
              <a:gd name="T1" fmla="*/ 0 h 179"/>
              <a:gd name="T2" fmla="*/ 132 w 132"/>
              <a:gd name="T3" fmla="*/ 171 h 179"/>
              <a:gd name="T4" fmla="*/ 113 w 132"/>
              <a:gd name="T5" fmla="*/ 179 h 179"/>
              <a:gd name="T6" fmla="*/ 0 w 132"/>
              <a:gd name="T7" fmla="*/ 11 h 179"/>
              <a:gd name="T8" fmla="*/ 17 w 132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179">
                <a:moveTo>
                  <a:pt x="17" y="0"/>
                </a:moveTo>
                <a:lnTo>
                  <a:pt x="132" y="171"/>
                </a:lnTo>
                <a:lnTo>
                  <a:pt x="113" y="179"/>
                </a:lnTo>
                <a:lnTo>
                  <a:pt x="0" y="11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Freeform 224"/>
          <p:cNvSpPr>
            <a:spLocks/>
          </p:cNvSpPr>
          <p:nvPr/>
        </p:nvSpPr>
        <p:spPr bwMode="auto">
          <a:xfrm>
            <a:off x="8143870" y="6221431"/>
            <a:ext cx="138113" cy="169863"/>
          </a:xfrm>
          <a:custGeom>
            <a:avLst/>
            <a:gdLst>
              <a:gd name="T0" fmla="*/ 49 w 176"/>
              <a:gd name="T1" fmla="*/ 0 h 215"/>
              <a:gd name="T2" fmla="*/ 176 w 176"/>
              <a:gd name="T3" fmla="*/ 188 h 215"/>
              <a:gd name="T4" fmla="*/ 121 w 176"/>
              <a:gd name="T5" fmla="*/ 215 h 215"/>
              <a:gd name="T6" fmla="*/ 0 w 176"/>
              <a:gd name="T7" fmla="*/ 34 h 215"/>
              <a:gd name="T8" fmla="*/ 49 w 17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215">
                <a:moveTo>
                  <a:pt x="49" y="0"/>
                </a:moveTo>
                <a:lnTo>
                  <a:pt x="176" y="188"/>
                </a:lnTo>
                <a:lnTo>
                  <a:pt x="121" y="215"/>
                </a:lnTo>
                <a:lnTo>
                  <a:pt x="0" y="3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Freeform 225"/>
          <p:cNvSpPr>
            <a:spLocks/>
          </p:cNvSpPr>
          <p:nvPr/>
        </p:nvSpPr>
        <p:spPr bwMode="auto">
          <a:xfrm>
            <a:off x="8202608" y="6196031"/>
            <a:ext cx="114300" cy="163513"/>
          </a:xfrm>
          <a:custGeom>
            <a:avLst/>
            <a:gdLst>
              <a:gd name="T0" fmla="*/ 17 w 143"/>
              <a:gd name="T1" fmla="*/ 0 h 205"/>
              <a:gd name="T2" fmla="*/ 143 w 143"/>
              <a:gd name="T3" fmla="*/ 198 h 205"/>
              <a:gd name="T4" fmla="*/ 130 w 143"/>
              <a:gd name="T5" fmla="*/ 205 h 205"/>
              <a:gd name="T6" fmla="*/ 0 w 143"/>
              <a:gd name="T7" fmla="*/ 13 h 205"/>
              <a:gd name="T8" fmla="*/ 17 w 143"/>
              <a:gd name="T9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05">
                <a:moveTo>
                  <a:pt x="17" y="0"/>
                </a:moveTo>
                <a:lnTo>
                  <a:pt x="143" y="198"/>
                </a:lnTo>
                <a:lnTo>
                  <a:pt x="130" y="205"/>
                </a:lnTo>
                <a:lnTo>
                  <a:pt x="0" y="13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Freeform 226"/>
          <p:cNvSpPr>
            <a:spLocks/>
          </p:cNvSpPr>
          <p:nvPr/>
        </p:nvSpPr>
        <p:spPr bwMode="auto">
          <a:xfrm>
            <a:off x="8221658" y="6172218"/>
            <a:ext cx="130175" cy="174625"/>
          </a:xfrm>
          <a:custGeom>
            <a:avLst/>
            <a:gdLst>
              <a:gd name="T0" fmla="*/ 32 w 164"/>
              <a:gd name="T1" fmla="*/ 0 h 220"/>
              <a:gd name="T2" fmla="*/ 164 w 164"/>
              <a:gd name="T3" fmla="*/ 203 h 220"/>
              <a:gd name="T4" fmla="*/ 134 w 164"/>
              <a:gd name="T5" fmla="*/ 220 h 220"/>
              <a:gd name="T6" fmla="*/ 0 w 164"/>
              <a:gd name="T7" fmla="*/ 24 h 220"/>
              <a:gd name="T8" fmla="*/ 32 w 164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220">
                <a:moveTo>
                  <a:pt x="32" y="0"/>
                </a:moveTo>
                <a:lnTo>
                  <a:pt x="164" y="203"/>
                </a:lnTo>
                <a:lnTo>
                  <a:pt x="134" y="220"/>
                </a:lnTo>
                <a:lnTo>
                  <a:pt x="0" y="24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Freeform 227"/>
          <p:cNvSpPr>
            <a:spLocks/>
          </p:cNvSpPr>
          <p:nvPr/>
        </p:nvSpPr>
        <p:spPr bwMode="auto">
          <a:xfrm>
            <a:off x="8216895" y="6191268"/>
            <a:ext cx="111125" cy="161925"/>
          </a:xfrm>
          <a:custGeom>
            <a:avLst/>
            <a:gdLst>
              <a:gd name="T0" fmla="*/ 5 w 139"/>
              <a:gd name="T1" fmla="*/ 0 h 204"/>
              <a:gd name="T2" fmla="*/ 139 w 139"/>
              <a:gd name="T3" fmla="*/ 196 h 204"/>
              <a:gd name="T4" fmla="*/ 126 w 139"/>
              <a:gd name="T5" fmla="*/ 204 h 204"/>
              <a:gd name="T6" fmla="*/ 0 w 139"/>
              <a:gd name="T7" fmla="*/ 6 h 204"/>
              <a:gd name="T8" fmla="*/ 5 w 139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204">
                <a:moveTo>
                  <a:pt x="5" y="0"/>
                </a:moveTo>
                <a:lnTo>
                  <a:pt x="139" y="196"/>
                </a:lnTo>
                <a:lnTo>
                  <a:pt x="126" y="204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Freeform 228"/>
          <p:cNvSpPr>
            <a:spLocks/>
          </p:cNvSpPr>
          <p:nvPr/>
        </p:nvSpPr>
        <p:spPr bwMode="auto">
          <a:xfrm>
            <a:off x="8264520" y="6138881"/>
            <a:ext cx="141288" cy="179388"/>
          </a:xfrm>
          <a:custGeom>
            <a:avLst/>
            <a:gdLst>
              <a:gd name="T0" fmla="*/ 32 w 179"/>
              <a:gd name="T1" fmla="*/ 0 h 226"/>
              <a:gd name="T2" fmla="*/ 51 w 179"/>
              <a:gd name="T3" fmla="*/ 26 h 226"/>
              <a:gd name="T4" fmla="*/ 75 w 179"/>
              <a:gd name="T5" fmla="*/ 60 h 226"/>
              <a:gd name="T6" fmla="*/ 104 w 179"/>
              <a:gd name="T7" fmla="*/ 102 h 226"/>
              <a:gd name="T8" fmla="*/ 139 w 179"/>
              <a:gd name="T9" fmla="*/ 151 h 226"/>
              <a:gd name="T10" fmla="*/ 179 w 179"/>
              <a:gd name="T11" fmla="*/ 208 h 226"/>
              <a:gd name="T12" fmla="*/ 143 w 179"/>
              <a:gd name="T13" fmla="*/ 226 h 226"/>
              <a:gd name="T14" fmla="*/ 105 w 179"/>
              <a:gd name="T15" fmla="*/ 174 h 226"/>
              <a:gd name="T16" fmla="*/ 68 w 179"/>
              <a:gd name="T17" fmla="*/ 119 h 226"/>
              <a:gd name="T18" fmla="*/ 32 w 179"/>
              <a:gd name="T19" fmla="*/ 70 h 226"/>
              <a:gd name="T20" fmla="*/ 0 w 179"/>
              <a:gd name="T21" fmla="*/ 25 h 226"/>
              <a:gd name="T22" fmla="*/ 32 w 179"/>
              <a:gd name="T2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9" h="226">
                <a:moveTo>
                  <a:pt x="32" y="0"/>
                </a:moveTo>
                <a:lnTo>
                  <a:pt x="51" y="26"/>
                </a:lnTo>
                <a:lnTo>
                  <a:pt x="75" y="60"/>
                </a:lnTo>
                <a:lnTo>
                  <a:pt x="104" y="102"/>
                </a:lnTo>
                <a:lnTo>
                  <a:pt x="139" y="151"/>
                </a:lnTo>
                <a:lnTo>
                  <a:pt x="179" y="208"/>
                </a:lnTo>
                <a:lnTo>
                  <a:pt x="143" y="226"/>
                </a:lnTo>
                <a:lnTo>
                  <a:pt x="105" y="174"/>
                </a:lnTo>
                <a:lnTo>
                  <a:pt x="68" y="119"/>
                </a:lnTo>
                <a:lnTo>
                  <a:pt x="32" y="70"/>
                </a:lnTo>
                <a:lnTo>
                  <a:pt x="0" y="2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Freeform 229"/>
          <p:cNvSpPr>
            <a:spLocks/>
          </p:cNvSpPr>
          <p:nvPr/>
        </p:nvSpPr>
        <p:spPr bwMode="auto">
          <a:xfrm>
            <a:off x="8296270" y="6111893"/>
            <a:ext cx="144463" cy="185738"/>
          </a:xfrm>
          <a:custGeom>
            <a:avLst/>
            <a:gdLst>
              <a:gd name="T0" fmla="*/ 33 w 183"/>
              <a:gd name="T1" fmla="*/ 0 h 234"/>
              <a:gd name="T2" fmla="*/ 183 w 183"/>
              <a:gd name="T3" fmla="*/ 215 h 234"/>
              <a:gd name="T4" fmla="*/ 149 w 183"/>
              <a:gd name="T5" fmla="*/ 234 h 234"/>
              <a:gd name="T6" fmla="*/ 0 w 183"/>
              <a:gd name="T7" fmla="*/ 27 h 234"/>
              <a:gd name="T8" fmla="*/ 33 w 183"/>
              <a:gd name="T9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234">
                <a:moveTo>
                  <a:pt x="33" y="0"/>
                </a:moveTo>
                <a:lnTo>
                  <a:pt x="183" y="215"/>
                </a:lnTo>
                <a:lnTo>
                  <a:pt x="149" y="234"/>
                </a:lnTo>
                <a:lnTo>
                  <a:pt x="0" y="27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Freeform 230"/>
          <p:cNvSpPr>
            <a:spLocks/>
          </p:cNvSpPr>
          <p:nvPr/>
        </p:nvSpPr>
        <p:spPr bwMode="auto">
          <a:xfrm>
            <a:off x="8323258" y="6075381"/>
            <a:ext cx="174625" cy="201613"/>
          </a:xfrm>
          <a:custGeom>
            <a:avLst/>
            <a:gdLst>
              <a:gd name="T0" fmla="*/ 53 w 221"/>
              <a:gd name="T1" fmla="*/ 0 h 253"/>
              <a:gd name="T2" fmla="*/ 221 w 221"/>
              <a:gd name="T3" fmla="*/ 215 h 253"/>
              <a:gd name="T4" fmla="*/ 161 w 221"/>
              <a:gd name="T5" fmla="*/ 253 h 253"/>
              <a:gd name="T6" fmla="*/ 0 w 221"/>
              <a:gd name="T7" fmla="*/ 43 h 253"/>
              <a:gd name="T8" fmla="*/ 53 w 221"/>
              <a:gd name="T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253">
                <a:moveTo>
                  <a:pt x="53" y="0"/>
                </a:moveTo>
                <a:lnTo>
                  <a:pt x="221" y="215"/>
                </a:lnTo>
                <a:lnTo>
                  <a:pt x="161" y="253"/>
                </a:lnTo>
                <a:lnTo>
                  <a:pt x="0" y="43"/>
                </a:lnTo>
                <a:lnTo>
                  <a:pt x="5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Freeform 231"/>
          <p:cNvSpPr>
            <a:spLocks/>
          </p:cNvSpPr>
          <p:nvPr/>
        </p:nvSpPr>
        <p:spPr bwMode="auto">
          <a:xfrm>
            <a:off x="8370883" y="6048393"/>
            <a:ext cx="163513" cy="192088"/>
          </a:xfrm>
          <a:custGeom>
            <a:avLst/>
            <a:gdLst>
              <a:gd name="T0" fmla="*/ 30 w 205"/>
              <a:gd name="T1" fmla="*/ 0 h 241"/>
              <a:gd name="T2" fmla="*/ 205 w 205"/>
              <a:gd name="T3" fmla="*/ 219 h 241"/>
              <a:gd name="T4" fmla="*/ 171 w 205"/>
              <a:gd name="T5" fmla="*/ 241 h 241"/>
              <a:gd name="T6" fmla="*/ 0 w 205"/>
              <a:gd name="T7" fmla="*/ 26 h 241"/>
              <a:gd name="T8" fmla="*/ 30 w 205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41">
                <a:moveTo>
                  <a:pt x="30" y="0"/>
                </a:moveTo>
                <a:lnTo>
                  <a:pt x="205" y="219"/>
                </a:lnTo>
                <a:lnTo>
                  <a:pt x="171" y="241"/>
                </a:lnTo>
                <a:lnTo>
                  <a:pt x="0" y="26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Freeform 232"/>
          <p:cNvSpPr>
            <a:spLocks/>
          </p:cNvSpPr>
          <p:nvPr/>
        </p:nvSpPr>
        <p:spPr bwMode="auto">
          <a:xfrm>
            <a:off x="8397870" y="6005531"/>
            <a:ext cx="195263" cy="214313"/>
          </a:xfrm>
          <a:custGeom>
            <a:avLst/>
            <a:gdLst>
              <a:gd name="T0" fmla="*/ 58 w 247"/>
              <a:gd name="T1" fmla="*/ 0 h 270"/>
              <a:gd name="T2" fmla="*/ 247 w 247"/>
              <a:gd name="T3" fmla="*/ 223 h 270"/>
              <a:gd name="T4" fmla="*/ 177 w 247"/>
              <a:gd name="T5" fmla="*/ 270 h 270"/>
              <a:gd name="T6" fmla="*/ 0 w 247"/>
              <a:gd name="T7" fmla="*/ 51 h 270"/>
              <a:gd name="T8" fmla="*/ 58 w 247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70">
                <a:moveTo>
                  <a:pt x="58" y="0"/>
                </a:moveTo>
                <a:lnTo>
                  <a:pt x="247" y="223"/>
                </a:lnTo>
                <a:lnTo>
                  <a:pt x="177" y="270"/>
                </a:lnTo>
                <a:lnTo>
                  <a:pt x="0" y="51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Freeform 233"/>
          <p:cNvSpPr>
            <a:spLocks/>
          </p:cNvSpPr>
          <p:nvPr/>
        </p:nvSpPr>
        <p:spPr bwMode="auto">
          <a:xfrm>
            <a:off x="8443908" y="5994418"/>
            <a:ext cx="158750" cy="187325"/>
          </a:xfrm>
          <a:custGeom>
            <a:avLst/>
            <a:gdLst>
              <a:gd name="T0" fmla="*/ 15 w 200"/>
              <a:gd name="T1" fmla="*/ 0 h 238"/>
              <a:gd name="T2" fmla="*/ 200 w 200"/>
              <a:gd name="T3" fmla="*/ 228 h 238"/>
              <a:gd name="T4" fmla="*/ 189 w 200"/>
              <a:gd name="T5" fmla="*/ 238 h 238"/>
              <a:gd name="T6" fmla="*/ 0 w 200"/>
              <a:gd name="T7" fmla="*/ 15 h 238"/>
              <a:gd name="T8" fmla="*/ 15 w 200"/>
              <a:gd name="T9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38">
                <a:moveTo>
                  <a:pt x="15" y="0"/>
                </a:moveTo>
                <a:lnTo>
                  <a:pt x="200" y="228"/>
                </a:lnTo>
                <a:lnTo>
                  <a:pt x="189" y="238"/>
                </a:lnTo>
                <a:lnTo>
                  <a:pt x="0" y="15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Freeform 234"/>
          <p:cNvSpPr>
            <a:spLocks/>
          </p:cNvSpPr>
          <p:nvPr/>
        </p:nvSpPr>
        <p:spPr bwMode="auto">
          <a:xfrm>
            <a:off x="6697658" y="6367481"/>
            <a:ext cx="101600" cy="133350"/>
          </a:xfrm>
          <a:custGeom>
            <a:avLst/>
            <a:gdLst>
              <a:gd name="T0" fmla="*/ 102 w 126"/>
              <a:gd name="T1" fmla="*/ 0 h 167"/>
              <a:gd name="T2" fmla="*/ 115 w 126"/>
              <a:gd name="T3" fmla="*/ 7 h 167"/>
              <a:gd name="T4" fmla="*/ 126 w 126"/>
              <a:gd name="T5" fmla="*/ 15 h 167"/>
              <a:gd name="T6" fmla="*/ 28 w 126"/>
              <a:gd name="T7" fmla="*/ 167 h 167"/>
              <a:gd name="T8" fmla="*/ 15 w 126"/>
              <a:gd name="T9" fmla="*/ 162 h 167"/>
              <a:gd name="T10" fmla="*/ 0 w 126"/>
              <a:gd name="T11" fmla="*/ 156 h 167"/>
              <a:gd name="T12" fmla="*/ 102 w 126"/>
              <a:gd name="T13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167">
                <a:moveTo>
                  <a:pt x="102" y="0"/>
                </a:moveTo>
                <a:lnTo>
                  <a:pt x="115" y="7"/>
                </a:lnTo>
                <a:lnTo>
                  <a:pt x="126" y="15"/>
                </a:lnTo>
                <a:lnTo>
                  <a:pt x="28" y="167"/>
                </a:lnTo>
                <a:lnTo>
                  <a:pt x="15" y="162"/>
                </a:lnTo>
                <a:lnTo>
                  <a:pt x="0" y="156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Freeform 235"/>
          <p:cNvSpPr>
            <a:spLocks/>
          </p:cNvSpPr>
          <p:nvPr/>
        </p:nvSpPr>
        <p:spPr bwMode="auto">
          <a:xfrm>
            <a:off x="6621458" y="6324618"/>
            <a:ext cx="114300" cy="142875"/>
          </a:xfrm>
          <a:custGeom>
            <a:avLst/>
            <a:gdLst>
              <a:gd name="T0" fmla="*/ 120 w 143"/>
              <a:gd name="T1" fmla="*/ 0 h 181"/>
              <a:gd name="T2" fmla="*/ 143 w 143"/>
              <a:gd name="T3" fmla="*/ 17 h 181"/>
              <a:gd name="T4" fmla="*/ 28 w 143"/>
              <a:gd name="T5" fmla="*/ 181 h 181"/>
              <a:gd name="T6" fmla="*/ 0 w 143"/>
              <a:gd name="T7" fmla="*/ 168 h 181"/>
              <a:gd name="T8" fmla="*/ 120 w 143"/>
              <a:gd name="T9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181">
                <a:moveTo>
                  <a:pt x="120" y="0"/>
                </a:moveTo>
                <a:lnTo>
                  <a:pt x="143" y="17"/>
                </a:lnTo>
                <a:lnTo>
                  <a:pt x="28" y="181"/>
                </a:lnTo>
                <a:lnTo>
                  <a:pt x="0" y="168"/>
                </a:lnTo>
                <a:lnTo>
                  <a:pt x="12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Freeform 236"/>
          <p:cNvSpPr>
            <a:spLocks/>
          </p:cNvSpPr>
          <p:nvPr/>
        </p:nvSpPr>
        <p:spPr bwMode="auto">
          <a:xfrm>
            <a:off x="6572245" y="6288106"/>
            <a:ext cx="122238" cy="158750"/>
          </a:xfrm>
          <a:custGeom>
            <a:avLst/>
            <a:gdLst>
              <a:gd name="T0" fmla="*/ 123 w 155"/>
              <a:gd name="T1" fmla="*/ 0 h 200"/>
              <a:gd name="T2" fmla="*/ 155 w 155"/>
              <a:gd name="T3" fmla="*/ 24 h 200"/>
              <a:gd name="T4" fmla="*/ 36 w 155"/>
              <a:gd name="T5" fmla="*/ 200 h 200"/>
              <a:gd name="T6" fmla="*/ 0 w 155"/>
              <a:gd name="T7" fmla="*/ 183 h 200"/>
              <a:gd name="T8" fmla="*/ 123 w 15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" h="200">
                <a:moveTo>
                  <a:pt x="123" y="0"/>
                </a:moveTo>
                <a:lnTo>
                  <a:pt x="155" y="24"/>
                </a:lnTo>
                <a:lnTo>
                  <a:pt x="36" y="200"/>
                </a:lnTo>
                <a:lnTo>
                  <a:pt x="0" y="183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Freeform 237"/>
          <p:cNvSpPr>
            <a:spLocks/>
          </p:cNvSpPr>
          <p:nvPr/>
        </p:nvSpPr>
        <p:spPr bwMode="auto">
          <a:xfrm>
            <a:off x="6537320" y="6261118"/>
            <a:ext cx="131763" cy="171450"/>
          </a:xfrm>
          <a:custGeom>
            <a:avLst/>
            <a:gdLst>
              <a:gd name="T0" fmla="*/ 126 w 166"/>
              <a:gd name="T1" fmla="*/ 0 h 215"/>
              <a:gd name="T2" fmla="*/ 166 w 166"/>
              <a:gd name="T3" fmla="*/ 32 h 215"/>
              <a:gd name="T4" fmla="*/ 44 w 166"/>
              <a:gd name="T5" fmla="*/ 215 h 215"/>
              <a:gd name="T6" fmla="*/ 0 w 166"/>
              <a:gd name="T7" fmla="*/ 192 h 215"/>
              <a:gd name="T8" fmla="*/ 126 w 16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215">
                <a:moveTo>
                  <a:pt x="126" y="0"/>
                </a:moveTo>
                <a:lnTo>
                  <a:pt x="166" y="32"/>
                </a:lnTo>
                <a:lnTo>
                  <a:pt x="44" y="215"/>
                </a:lnTo>
                <a:lnTo>
                  <a:pt x="0" y="192"/>
                </a:lnTo>
                <a:lnTo>
                  <a:pt x="12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Freeform 238"/>
          <p:cNvSpPr>
            <a:spLocks/>
          </p:cNvSpPr>
          <p:nvPr/>
        </p:nvSpPr>
        <p:spPr bwMode="auto">
          <a:xfrm>
            <a:off x="6497633" y="6240481"/>
            <a:ext cx="136525" cy="168275"/>
          </a:xfrm>
          <a:custGeom>
            <a:avLst/>
            <a:gdLst>
              <a:gd name="T0" fmla="*/ 142 w 172"/>
              <a:gd name="T1" fmla="*/ 0 h 212"/>
              <a:gd name="T2" fmla="*/ 172 w 172"/>
              <a:gd name="T3" fmla="*/ 25 h 212"/>
              <a:gd name="T4" fmla="*/ 36 w 172"/>
              <a:gd name="T5" fmla="*/ 212 h 212"/>
              <a:gd name="T6" fmla="*/ 0 w 172"/>
              <a:gd name="T7" fmla="*/ 193 h 212"/>
              <a:gd name="T8" fmla="*/ 142 w 172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212">
                <a:moveTo>
                  <a:pt x="142" y="0"/>
                </a:moveTo>
                <a:lnTo>
                  <a:pt x="172" y="25"/>
                </a:lnTo>
                <a:lnTo>
                  <a:pt x="36" y="212"/>
                </a:lnTo>
                <a:lnTo>
                  <a:pt x="0" y="193"/>
                </a:lnTo>
                <a:lnTo>
                  <a:pt x="142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Freeform 239"/>
          <p:cNvSpPr>
            <a:spLocks/>
          </p:cNvSpPr>
          <p:nvPr/>
        </p:nvSpPr>
        <p:spPr bwMode="auto">
          <a:xfrm>
            <a:off x="6472233" y="6219843"/>
            <a:ext cx="119063" cy="161925"/>
          </a:xfrm>
          <a:custGeom>
            <a:avLst/>
            <a:gdLst>
              <a:gd name="T0" fmla="*/ 143 w 151"/>
              <a:gd name="T1" fmla="*/ 0 h 204"/>
              <a:gd name="T2" fmla="*/ 151 w 151"/>
              <a:gd name="T3" fmla="*/ 7 h 204"/>
              <a:gd name="T4" fmla="*/ 8 w 151"/>
              <a:gd name="T5" fmla="*/ 204 h 204"/>
              <a:gd name="T6" fmla="*/ 0 w 151"/>
              <a:gd name="T7" fmla="*/ 198 h 204"/>
              <a:gd name="T8" fmla="*/ 143 w 151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04">
                <a:moveTo>
                  <a:pt x="143" y="0"/>
                </a:moveTo>
                <a:lnTo>
                  <a:pt x="151" y="7"/>
                </a:lnTo>
                <a:lnTo>
                  <a:pt x="8" y="204"/>
                </a:lnTo>
                <a:lnTo>
                  <a:pt x="0" y="198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Freeform 240"/>
          <p:cNvSpPr>
            <a:spLocks/>
          </p:cNvSpPr>
          <p:nvPr/>
        </p:nvSpPr>
        <p:spPr bwMode="auto">
          <a:xfrm>
            <a:off x="6416670" y="6181743"/>
            <a:ext cx="149225" cy="179388"/>
          </a:xfrm>
          <a:custGeom>
            <a:avLst/>
            <a:gdLst>
              <a:gd name="T0" fmla="*/ 157 w 187"/>
              <a:gd name="T1" fmla="*/ 0 h 224"/>
              <a:gd name="T2" fmla="*/ 187 w 187"/>
              <a:gd name="T3" fmla="*/ 24 h 224"/>
              <a:gd name="T4" fmla="*/ 34 w 187"/>
              <a:gd name="T5" fmla="*/ 224 h 224"/>
              <a:gd name="T6" fmla="*/ 0 w 187"/>
              <a:gd name="T7" fmla="*/ 203 h 224"/>
              <a:gd name="T8" fmla="*/ 157 w 187"/>
              <a:gd name="T9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224">
                <a:moveTo>
                  <a:pt x="157" y="0"/>
                </a:moveTo>
                <a:lnTo>
                  <a:pt x="187" y="24"/>
                </a:lnTo>
                <a:lnTo>
                  <a:pt x="34" y="224"/>
                </a:lnTo>
                <a:lnTo>
                  <a:pt x="0" y="203"/>
                </a:lnTo>
                <a:lnTo>
                  <a:pt x="1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Freeform 241"/>
          <p:cNvSpPr>
            <a:spLocks/>
          </p:cNvSpPr>
          <p:nvPr/>
        </p:nvSpPr>
        <p:spPr bwMode="auto">
          <a:xfrm>
            <a:off x="6356345" y="6134118"/>
            <a:ext cx="173038" cy="200025"/>
          </a:xfrm>
          <a:custGeom>
            <a:avLst/>
            <a:gdLst>
              <a:gd name="T0" fmla="*/ 168 w 219"/>
              <a:gd name="T1" fmla="*/ 0 h 251"/>
              <a:gd name="T2" fmla="*/ 219 w 219"/>
              <a:gd name="T3" fmla="*/ 46 h 251"/>
              <a:gd name="T4" fmla="*/ 59 w 219"/>
              <a:gd name="T5" fmla="*/ 251 h 251"/>
              <a:gd name="T6" fmla="*/ 0 w 219"/>
              <a:gd name="T7" fmla="*/ 214 h 251"/>
              <a:gd name="T8" fmla="*/ 168 w 219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251">
                <a:moveTo>
                  <a:pt x="168" y="0"/>
                </a:moveTo>
                <a:lnTo>
                  <a:pt x="219" y="46"/>
                </a:lnTo>
                <a:lnTo>
                  <a:pt x="59" y="251"/>
                </a:lnTo>
                <a:lnTo>
                  <a:pt x="0" y="214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Freeform 242"/>
          <p:cNvSpPr>
            <a:spLocks/>
          </p:cNvSpPr>
          <p:nvPr/>
        </p:nvSpPr>
        <p:spPr bwMode="auto">
          <a:xfrm>
            <a:off x="6321420" y="6107131"/>
            <a:ext cx="161925" cy="190500"/>
          </a:xfrm>
          <a:custGeom>
            <a:avLst/>
            <a:gdLst>
              <a:gd name="T0" fmla="*/ 175 w 203"/>
              <a:gd name="T1" fmla="*/ 0 h 240"/>
              <a:gd name="T2" fmla="*/ 203 w 203"/>
              <a:gd name="T3" fmla="*/ 27 h 240"/>
              <a:gd name="T4" fmla="*/ 32 w 203"/>
              <a:gd name="T5" fmla="*/ 240 h 240"/>
              <a:gd name="T6" fmla="*/ 0 w 203"/>
              <a:gd name="T7" fmla="*/ 217 h 240"/>
              <a:gd name="T8" fmla="*/ 175 w 203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240">
                <a:moveTo>
                  <a:pt x="175" y="0"/>
                </a:moveTo>
                <a:lnTo>
                  <a:pt x="203" y="27"/>
                </a:lnTo>
                <a:lnTo>
                  <a:pt x="32" y="240"/>
                </a:lnTo>
                <a:lnTo>
                  <a:pt x="0" y="217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Freeform 243"/>
          <p:cNvSpPr>
            <a:spLocks/>
          </p:cNvSpPr>
          <p:nvPr/>
        </p:nvSpPr>
        <p:spPr bwMode="auto">
          <a:xfrm>
            <a:off x="6281733" y="6078556"/>
            <a:ext cx="171450" cy="195263"/>
          </a:xfrm>
          <a:custGeom>
            <a:avLst/>
            <a:gdLst>
              <a:gd name="T0" fmla="*/ 186 w 215"/>
              <a:gd name="T1" fmla="*/ 0 h 245"/>
              <a:gd name="T2" fmla="*/ 215 w 215"/>
              <a:gd name="T3" fmla="*/ 28 h 245"/>
              <a:gd name="T4" fmla="*/ 38 w 215"/>
              <a:gd name="T5" fmla="*/ 245 h 245"/>
              <a:gd name="T6" fmla="*/ 0 w 215"/>
              <a:gd name="T7" fmla="*/ 218 h 245"/>
              <a:gd name="T8" fmla="*/ 186 w 21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245">
                <a:moveTo>
                  <a:pt x="186" y="0"/>
                </a:moveTo>
                <a:lnTo>
                  <a:pt x="215" y="28"/>
                </a:lnTo>
                <a:lnTo>
                  <a:pt x="38" y="245"/>
                </a:lnTo>
                <a:lnTo>
                  <a:pt x="0" y="218"/>
                </a:lnTo>
                <a:lnTo>
                  <a:pt x="18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Freeform 244"/>
          <p:cNvSpPr>
            <a:spLocks/>
          </p:cNvSpPr>
          <p:nvPr/>
        </p:nvSpPr>
        <p:spPr bwMode="auto">
          <a:xfrm>
            <a:off x="6232520" y="6037281"/>
            <a:ext cx="187325" cy="209550"/>
          </a:xfrm>
          <a:custGeom>
            <a:avLst/>
            <a:gdLst>
              <a:gd name="T0" fmla="*/ 194 w 235"/>
              <a:gd name="T1" fmla="*/ 0 h 264"/>
              <a:gd name="T2" fmla="*/ 235 w 235"/>
              <a:gd name="T3" fmla="*/ 39 h 264"/>
              <a:gd name="T4" fmla="*/ 51 w 235"/>
              <a:gd name="T5" fmla="*/ 264 h 264"/>
              <a:gd name="T6" fmla="*/ 0 w 235"/>
              <a:gd name="T7" fmla="*/ 224 h 264"/>
              <a:gd name="T8" fmla="*/ 124 w 235"/>
              <a:gd name="T9" fmla="*/ 77 h 264"/>
              <a:gd name="T10" fmla="*/ 194 w 235"/>
              <a:gd name="T11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" h="264">
                <a:moveTo>
                  <a:pt x="194" y="0"/>
                </a:moveTo>
                <a:lnTo>
                  <a:pt x="235" y="39"/>
                </a:lnTo>
                <a:lnTo>
                  <a:pt x="51" y="264"/>
                </a:lnTo>
                <a:lnTo>
                  <a:pt x="0" y="224"/>
                </a:lnTo>
                <a:lnTo>
                  <a:pt x="124" y="77"/>
                </a:lnTo>
                <a:lnTo>
                  <a:pt x="19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Freeform 245"/>
          <p:cNvSpPr>
            <a:spLocks/>
          </p:cNvSpPr>
          <p:nvPr/>
        </p:nvSpPr>
        <p:spPr bwMode="auto">
          <a:xfrm>
            <a:off x="6273795" y="6069031"/>
            <a:ext cx="157163" cy="184150"/>
          </a:xfrm>
          <a:custGeom>
            <a:avLst/>
            <a:gdLst>
              <a:gd name="T0" fmla="*/ 184 w 197"/>
              <a:gd name="T1" fmla="*/ 0 h 232"/>
              <a:gd name="T2" fmla="*/ 197 w 197"/>
              <a:gd name="T3" fmla="*/ 14 h 232"/>
              <a:gd name="T4" fmla="*/ 11 w 197"/>
              <a:gd name="T5" fmla="*/ 232 h 232"/>
              <a:gd name="T6" fmla="*/ 0 w 197"/>
              <a:gd name="T7" fmla="*/ 225 h 232"/>
              <a:gd name="T8" fmla="*/ 184 w 197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232">
                <a:moveTo>
                  <a:pt x="184" y="0"/>
                </a:moveTo>
                <a:lnTo>
                  <a:pt x="197" y="14"/>
                </a:lnTo>
                <a:lnTo>
                  <a:pt x="11" y="232"/>
                </a:lnTo>
                <a:lnTo>
                  <a:pt x="0" y="225"/>
                </a:lnTo>
                <a:lnTo>
                  <a:pt x="1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Freeform 246"/>
          <p:cNvSpPr>
            <a:spLocks/>
          </p:cNvSpPr>
          <p:nvPr/>
        </p:nvSpPr>
        <p:spPr bwMode="auto">
          <a:xfrm>
            <a:off x="6202358" y="6015056"/>
            <a:ext cx="182563" cy="195263"/>
          </a:xfrm>
          <a:custGeom>
            <a:avLst/>
            <a:gdLst>
              <a:gd name="T0" fmla="*/ 205 w 230"/>
              <a:gd name="T1" fmla="*/ 0 h 247"/>
              <a:gd name="T2" fmla="*/ 230 w 230"/>
              <a:gd name="T3" fmla="*/ 24 h 247"/>
              <a:gd name="T4" fmla="*/ 162 w 230"/>
              <a:gd name="T5" fmla="*/ 105 h 247"/>
              <a:gd name="T6" fmla="*/ 32 w 230"/>
              <a:gd name="T7" fmla="*/ 247 h 247"/>
              <a:gd name="T8" fmla="*/ 0 w 230"/>
              <a:gd name="T9" fmla="*/ 222 h 247"/>
              <a:gd name="T10" fmla="*/ 205 w 230"/>
              <a:gd name="T11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47">
                <a:moveTo>
                  <a:pt x="205" y="0"/>
                </a:moveTo>
                <a:lnTo>
                  <a:pt x="230" y="24"/>
                </a:lnTo>
                <a:lnTo>
                  <a:pt x="162" y="105"/>
                </a:lnTo>
                <a:lnTo>
                  <a:pt x="32" y="247"/>
                </a:lnTo>
                <a:lnTo>
                  <a:pt x="0" y="222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Freeform 247"/>
          <p:cNvSpPr>
            <a:spLocks/>
          </p:cNvSpPr>
          <p:nvPr/>
        </p:nvSpPr>
        <p:spPr bwMode="auto">
          <a:xfrm>
            <a:off x="6332533" y="6034106"/>
            <a:ext cx="53975" cy="65088"/>
          </a:xfrm>
          <a:custGeom>
            <a:avLst/>
            <a:gdLst>
              <a:gd name="T0" fmla="*/ 68 w 70"/>
              <a:gd name="T1" fmla="*/ 0 h 81"/>
              <a:gd name="T2" fmla="*/ 70 w 70"/>
              <a:gd name="T3" fmla="*/ 4 h 81"/>
              <a:gd name="T4" fmla="*/ 0 w 70"/>
              <a:gd name="T5" fmla="*/ 81 h 81"/>
              <a:gd name="T6" fmla="*/ 68 w 70"/>
              <a:gd name="T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81">
                <a:moveTo>
                  <a:pt x="68" y="0"/>
                </a:moveTo>
                <a:lnTo>
                  <a:pt x="70" y="4"/>
                </a:lnTo>
                <a:lnTo>
                  <a:pt x="0" y="81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Freeform 248"/>
          <p:cNvSpPr>
            <a:spLocks/>
          </p:cNvSpPr>
          <p:nvPr/>
        </p:nvSpPr>
        <p:spPr bwMode="auto">
          <a:xfrm>
            <a:off x="6151558" y="5969018"/>
            <a:ext cx="195263" cy="206375"/>
          </a:xfrm>
          <a:custGeom>
            <a:avLst/>
            <a:gdLst>
              <a:gd name="T0" fmla="*/ 215 w 245"/>
              <a:gd name="T1" fmla="*/ 0 h 258"/>
              <a:gd name="T2" fmla="*/ 245 w 245"/>
              <a:gd name="T3" fmla="*/ 32 h 258"/>
              <a:gd name="T4" fmla="*/ 38 w 245"/>
              <a:gd name="T5" fmla="*/ 258 h 258"/>
              <a:gd name="T6" fmla="*/ 0 w 245"/>
              <a:gd name="T7" fmla="*/ 226 h 258"/>
              <a:gd name="T8" fmla="*/ 109 w 245"/>
              <a:gd name="T9" fmla="*/ 107 h 258"/>
              <a:gd name="T10" fmla="*/ 215 w 245"/>
              <a:gd name="T11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" h="258">
                <a:moveTo>
                  <a:pt x="215" y="0"/>
                </a:moveTo>
                <a:lnTo>
                  <a:pt x="245" y="32"/>
                </a:lnTo>
                <a:lnTo>
                  <a:pt x="38" y="258"/>
                </a:lnTo>
                <a:lnTo>
                  <a:pt x="0" y="226"/>
                </a:lnTo>
                <a:lnTo>
                  <a:pt x="109" y="107"/>
                </a:lnTo>
                <a:lnTo>
                  <a:pt x="2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Freeform 249"/>
          <p:cNvSpPr>
            <a:spLocks/>
          </p:cNvSpPr>
          <p:nvPr/>
        </p:nvSpPr>
        <p:spPr bwMode="auto">
          <a:xfrm>
            <a:off x="6100758" y="5922981"/>
            <a:ext cx="219075" cy="223838"/>
          </a:xfrm>
          <a:custGeom>
            <a:avLst/>
            <a:gdLst>
              <a:gd name="T0" fmla="*/ 226 w 275"/>
              <a:gd name="T1" fmla="*/ 0 h 281"/>
              <a:gd name="T2" fmla="*/ 275 w 275"/>
              <a:gd name="T3" fmla="*/ 55 h 281"/>
              <a:gd name="T4" fmla="*/ 173 w 275"/>
              <a:gd name="T5" fmla="*/ 166 h 281"/>
              <a:gd name="T6" fmla="*/ 60 w 275"/>
              <a:gd name="T7" fmla="*/ 281 h 281"/>
              <a:gd name="T8" fmla="*/ 0 w 275"/>
              <a:gd name="T9" fmla="*/ 231 h 281"/>
              <a:gd name="T10" fmla="*/ 226 w 275"/>
              <a:gd name="T11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" h="281">
                <a:moveTo>
                  <a:pt x="226" y="0"/>
                </a:moveTo>
                <a:lnTo>
                  <a:pt x="275" y="55"/>
                </a:lnTo>
                <a:lnTo>
                  <a:pt x="173" y="166"/>
                </a:lnTo>
                <a:lnTo>
                  <a:pt x="60" y="281"/>
                </a:lnTo>
                <a:lnTo>
                  <a:pt x="0" y="231"/>
                </a:lnTo>
                <a:lnTo>
                  <a:pt x="22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Freeform 250"/>
          <p:cNvSpPr>
            <a:spLocks/>
          </p:cNvSpPr>
          <p:nvPr/>
        </p:nvSpPr>
        <p:spPr bwMode="auto">
          <a:xfrm>
            <a:off x="6238870" y="5967431"/>
            <a:ext cx="84138" cy="87313"/>
          </a:xfrm>
          <a:custGeom>
            <a:avLst/>
            <a:gdLst>
              <a:gd name="T0" fmla="*/ 102 w 106"/>
              <a:gd name="T1" fmla="*/ 0 h 111"/>
              <a:gd name="T2" fmla="*/ 106 w 106"/>
              <a:gd name="T3" fmla="*/ 4 h 111"/>
              <a:gd name="T4" fmla="*/ 0 w 106"/>
              <a:gd name="T5" fmla="*/ 111 h 111"/>
              <a:gd name="T6" fmla="*/ 102 w 106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111">
                <a:moveTo>
                  <a:pt x="102" y="0"/>
                </a:moveTo>
                <a:lnTo>
                  <a:pt x="106" y="4"/>
                </a:lnTo>
                <a:lnTo>
                  <a:pt x="0" y="11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Freeform 251"/>
          <p:cNvSpPr>
            <a:spLocks/>
          </p:cNvSpPr>
          <p:nvPr/>
        </p:nvSpPr>
        <p:spPr bwMode="auto">
          <a:xfrm>
            <a:off x="6054720" y="5880118"/>
            <a:ext cx="219075" cy="215900"/>
          </a:xfrm>
          <a:custGeom>
            <a:avLst/>
            <a:gdLst>
              <a:gd name="T0" fmla="*/ 236 w 276"/>
              <a:gd name="T1" fmla="*/ 0 h 271"/>
              <a:gd name="T2" fmla="*/ 276 w 276"/>
              <a:gd name="T3" fmla="*/ 43 h 271"/>
              <a:gd name="T4" fmla="*/ 46 w 276"/>
              <a:gd name="T5" fmla="*/ 271 h 271"/>
              <a:gd name="T6" fmla="*/ 0 w 276"/>
              <a:gd name="T7" fmla="*/ 232 h 271"/>
              <a:gd name="T8" fmla="*/ 236 w 276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1">
                <a:moveTo>
                  <a:pt x="236" y="0"/>
                </a:moveTo>
                <a:lnTo>
                  <a:pt x="276" y="43"/>
                </a:lnTo>
                <a:lnTo>
                  <a:pt x="46" y="271"/>
                </a:lnTo>
                <a:lnTo>
                  <a:pt x="0" y="232"/>
                </a:lnTo>
                <a:lnTo>
                  <a:pt x="2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Freeform 252"/>
          <p:cNvSpPr>
            <a:spLocks/>
          </p:cNvSpPr>
          <p:nvPr/>
        </p:nvSpPr>
        <p:spPr bwMode="auto">
          <a:xfrm>
            <a:off x="5991220" y="5811856"/>
            <a:ext cx="241300" cy="244475"/>
          </a:xfrm>
          <a:custGeom>
            <a:avLst/>
            <a:gdLst>
              <a:gd name="T0" fmla="*/ 242 w 306"/>
              <a:gd name="T1" fmla="*/ 0 h 309"/>
              <a:gd name="T2" fmla="*/ 306 w 306"/>
              <a:gd name="T3" fmla="*/ 75 h 309"/>
              <a:gd name="T4" fmla="*/ 72 w 306"/>
              <a:gd name="T5" fmla="*/ 309 h 309"/>
              <a:gd name="T6" fmla="*/ 0 w 306"/>
              <a:gd name="T7" fmla="*/ 240 h 309"/>
              <a:gd name="T8" fmla="*/ 242 w 306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9">
                <a:moveTo>
                  <a:pt x="242" y="0"/>
                </a:moveTo>
                <a:lnTo>
                  <a:pt x="306" y="75"/>
                </a:lnTo>
                <a:lnTo>
                  <a:pt x="72" y="309"/>
                </a:lnTo>
                <a:lnTo>
                  <a:pt x="0" y="240"/>
                </a:lnTo>
                <a:lnTo>
                  <a:pt x="2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Freeform 253"/>
          <p:cNvSpPr>
            <a:spLocks/>
          </p:cNvSpPr>
          <p:nvPr/>
        </p:nvSpPr>
        <p:spPr bwMode="auto">
          <a:xfrm>
            <a:off x="5964233" y="5788043"/>
            <a:ext cx="214313" cy="203200"/>
          </a:xfrm>
          <a:custGeom>
            <a:avLst/>
            <a:gdLst>
              <a:gd name="T0" fmla="*/ 253 w 272"/>
              <a:gd name="T1" fmla="*/ 0 h 254"/>
              <a:gd name="T2" fmla="*/ 272 w 272"/>
              <a:gd name="T3" fmla="*/ 22 h 254"/>
              <a:gd name="T4" fmla="*/ 21 w 272"/>
              <a:gd name="T5" fmla="*/ 254 h 254"/>
              <a:gd name="T6" fmla="*/ 0 w 272"/>
              <a:gd name="T7" fmla="*/ 234 h 254"/>
              <a:gd name="T8" fmla="*/ 253 w 272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" h="254">
                <a:moveTo>
                  <a:pt x="253" y="0"/>
                </a:moveTo>
                <a:lnTo>
                  <a:pt x="272" y="22"/>
                </a:lnTo>
                <a:lnTo>
                  <a:pt x="21" y="254"/>
                </a:lnTo>
                <a:lnTo>
                  <a:pt x="0" y="234"/>
                </a:lnTo>
                <a:lnTo>
                  <a:pt x="25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Freeform 254"/>
          <p:cNvSpPr>
            <a:spLocks/>
          </p:cNvSpPr>
          <p:nvPr/>
        </p:nvSpPr>
        <p:spPr bwMode="auto">
          <a:xfrm>
            <a:off x="5892795" y="5708668"/>
            <a:ext cx="266700" cy="260350"/>
          </a:xfrm>
          <a:custGeom>
            <a:avLst/>
            <a:gdLst>
              <a:gd name="T0" fmla="*/ 260 w 335"/>
              <a:gd name="T1" fmla="*/ 0 h 326"/>
              <a:gd name="T2" fmla="*/ 335 w 335"/>
              <a:gd name="T3" fmla="*/ 92 h 326"/>
              <a:gd name="T4" fmla="*/ 81 w 335"/>
              <a:gd name="T5" fmla="*/ 326 h 326"/>
              <a:gd name="T6" fmla="*/ 0 w 335"/>
              <a:gd name="T7" fmla="*/ 239 h 326"/>
              <a:gd name="T8" fmla="*/ 260 w 335"/>
              <a:gd name="T9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326">
                <a:moveTo>
                  <a:pt x="260" y="0"/>
                </a:moveTo>
                <a:lnTo>
                  <a:pt x="335" y="92"/>
                </a:lnTo>
                <a:lnTo>
                  <a:pt x="81" y="326"/>
                </a:lnTo>
                <a:lnTo>
                  <a:pt x="0" y="239"/>
                </a:lnTo>
                <a:lnTo>
                  <a:pt x="260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Freeform 255"/>
          <p:cNvSpPr>
            <a:spLocks/>
          </p:cNvSpPr>
          <p:nvPr/>
        </p:nvSpPr>
        <p:spPr bwMode="auto">
          <a:xfrm>
            <a:off x="5835645" y="5646756"/>
            <a:ext cx="263525" cy="244475"/>
          </a:xfrm>
          <a:custGeom>
            <a:avLst/>
            <a:gdLst>
              <a:gd name="T0" fmla="*/ 274 w 334"/>
              <a:gd name="T1" fmla="*/ 0 h 309"/>
              <a:gd name="T2" fmla="*/ 334 w 334"/>
              <a:gd name="T3" fmla="*/ 77 h 309"/>
              <a:gd name="T4" fmla="*/ 64 w 334"/>
              <a:gd name="T5" fmla="*/ 309 h 309"/>
              <a:gd name="T6" fmla="*/ 0 w 334"/>
              <a:gd name="T7" fmla="*/ 235 h 309"/>
              <a:gd name="T8" fmla="*/ 264 w 334"/>
              <a:gd name="T9" fmla="*/ 7 h 309"/>
              <a:gd name="T10" fmla="*/ 274 w 334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309">
                <a:moveTo>
                  <a:pt x="274" y="0"/>
                </a:moveTo>
                <a:lnTo>
                  <a:pt x="334" y="77"/>
                </a:lnTo>
                <a:lnTo>
                  <a:pt x="64" y="309"/>
                </a:lnTo>
                <a:lnTo>
                  <a:pt x="0" y="235"/>
                </a:lnTo>
                <a:lnTo>
                  <a:pt x="264" y="7"/>
                </a:lnTo>
                <a:lnTo>
                  <a:pt x="2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Freeform 256"/>
          <p:cNvSpPr>
            <a:spLocks/>
          </p:cNvSpPr>
          <p:nvPr/>
        </p:nvSpPr>
        <p:spPr bwMode="auto">
          <a:xfrm>
            <a:off x="5735633" y="5541981"/>
            <a:ext cx="315913" cy="273050"/>
          </a:xfrm>
          <a:custGeom>
            <a:avLst/>
            <a:gdLst>
              <a:gd name="T0" fmla="*/ 300 w 398"/>
              <a:gd name="T1" fmla="*/ 0 h 345"/>
              <a:gd name="T2" fmla="*/ 398 w 398"/>
              <a:gd name="T3" fmla="*/ 132 h 345"/>
              <a:gd name="T4" fmla="*/ 388 w 398"/>
              <a:gd name="T5" fmla="*/ 139 h 345"/>
              <a:gd name="T6" fmla="*/ 105 w 398"/>
              <a:gd name="T7" fmla="*/ 345 h 345"/>
              <a:gd name="T8" fmla="*/ 0 w 398"/>
              <a:gd name="T9" fmla="*/ 215 h 345"/>
              <a:gd name="T10" fmla="*/ 300 w 398"/>
              <a:gd name="T11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" h="345">
                <a:moveTo>
                  <a:pt x="300" y="0"/>
                </a:moveTo>
                <a:lnTo>
                  <a:pt x="398" y="132"/>
                </a:lnTo>
                <a:lnTo>
                  <a:pt x="388" y="139"/>
                </a:lnTo>
                <a:lnTo>
                  <a:pt x="105" y="345"/>
                </a:lnTo>
                <a:lnTo>
                  <a:pt x="0" y="215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Freeform 257"/>
          <p:cNvSpPr>
            <a:spLocks/>
          </p:cNvSpPr>
          <p:nvPr/>
        </p:nvSpPr>
        <p:spPr bwMode="auto">
          <a:xfrm>
            <a:off x="6045195" y="5646756"/>
            <a:ext cx="6350" cy="6350"/>
          </a:xfrm>
          <a:custGeom>
            <a:avLst/>
            <a:gdLst>
              <a:gd name="T0" fmla="*/ 10 w 10"/>
              <a:gd name="T1" fmla="*/ 0 h 7"/>
              <a:gd name="T2" fmla="*/ 10 w 10"/>
              <a:gd name="T3" fmla="*/ 0 h 7"/>
              <a:gd name="T4" fmla="*/ 0 w 10"/>
              <a:gd name="T5" fmla="*/ 7 h 7"/>
              <a:gd name="T6" fmla="*/ 10 w 10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7">
                <a:moveTo>
                  <a:pt x="10" y="0"/>
                </a:moveTo>
                <a:lnTo>
                  <a:pt x="10" y="0"/>
                </a:lnTo>
                <a:lnTo>
                  <a:pt x="0" y="7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Freeform 258"/>
          <p:cNvSpPr>
            <a:spLocks/>
          </p:cNvSpPr>
          <p:nvPr/>
        </p:nvSpPr>
        <p:spPr bwMode="auto">
          <a:xfrm>
            <a:off x="5718170" y="5527693"/>
            <a:ext cx="250825" cy="177800"/>
          </a:xfrm>
          <a:custGeom>
            <a:avLst/>
            <a:gdLst>
              <a:gd name="T0" fmla="*/ 311 w 315"/>
              <a:gd name="T1" fmla="*/ 0 h 222"/>
              <a:gd name="T2" fmla="*/ 315 w 315"/>
              <a:gd name="T3" fmla="*/ 5 h 222"/>
              <a:gd name="T4" fmla="*/ 15 w 315"/>
              <a:gd name="T5" fmla="*/ 222 h 222"/>
              <a:gd name="T6" fmla="*/ 0 w 315"/>
              <a:gd name="T7" fmla="*/ 201 h 222"/>
              <a:gd name="T8" fmla="*/ 311 w 315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" h="222">
                <a:moveTo>
                  <a:pt x="311" y="0"/>
                </a:moveTo>
                <a:lnTo>
                  <a:pt x="315" y="5"/>
                </a:lnTo>
                <a:lnTo>
                  <a:pt x="15" y="222"/>
                </a:lnTo>
                <a:lnTo>
                  <a:pt x="0" y="201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Freeform 259"/>
          <p:cNvSpPr>
            <a:spLocks/>
          </p:cNvSpPr>
          <p:nvPr/>
        </p:nvSpPr>
        <p:spPr bwMode="auto">
          <a:xfrm>
            <a:off x="5730870" y="5532456"/>
            <a:ext cx="242888" cy="179388"/>
          </a:xfrm>
          <a:custGeom>
            <a:avLst/>
            <a:gdLst>
              <a:gd name="T0" fmla="*/ 300 w 308"/>
              <a:gd name="T1" fmla="*/ 0 h 227"/>
              <a:gd name="T2" fmla="*/ 308 w 308"/>
              <a:gd name="T3" fmla="*/ 12 h 227"/>
              <a:gd name="T4" fmla="*/ 8 w 308"/>
              <a:gd name="T5" fmla="*/ 227 h 227"/>
              <a:gd name="T6" fmla="*/ 0 w 308"/>
              <a:gd name="T7" fmla="*/ 217 h 227"/>
              <a:gd name="T8" fmla="*/ 300 w 308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227">
                <a:moveTo>
                  <a:pt x="300" y="0"/>
                </a:moveTo>
                <a:lnTo>
                  <a:pt x="308" y="12"/>
                </a:lnTo>
                <a:lnTo>
                  <a:pt x="8" y="227"/>
                </a:lnTo>
                <a:lnTo>
                  <a:pt x="0" y="217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Freeform 260"/>
          <p:cNvSpPr>
            <a:spLocks/>
          </p:cNvSpPr>
          <p:nvPr/>
        </p:nvSpPr>
        <p:spPr bwMode="auto">
          <a:xfrm>
            <a:off x="5667370" y="5462606"/>
            <a:ext cx="266700" cy="192088"/>
          </a:xfrm>
          <a:custGeom>
            <a:avLst/>
            <a:gdLst>
              <a:gd name="T0" fmla="*/ 319 w 336"/>
              <a:gd name="T1" fmla="*/ 0 h 243"/>
              <a:gd name="T2" fmla="*/ 336 w 336"/>
              <a:gd name="T3" fmla="*/ 26 h 243"/>
              <a:gd name="T4" fmla="*/ 32 w 336"/>
              <a:gd name="T5" fmla="*/ 243 h 243"/>
              <a:gd name="T6" fmla="*/ 0 w 336"/>
              <a:gd name="T7" fmla="*/ 199 h 243"/>
              <a:gd name="T8" fmla="*/ 319 w 336"/>
              <a:gd name="T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43">
                <a:moveTo>
                  <a:pt x="319" y="0"/>
                </a:moveTo>
                <a:lnTo>
                  <a:pt x="336" y="26"/>
                </a:lnTo>
                <a:lnTo>
                  <a:pt x="32" y="243"/>
                </a:lnTo>
                <a:lnTo>
                  <a:pt x="0" y="199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Freeform 261"/>
          <p:cNvSpPr>
            <a:spLocks/>
          </p:cNvSpPr>
          <p:nvPr/>
        </p:nvSpPr>
        <p:spPr bwMode="auto">
          <a:xfrm>
            <a:off x="5692770" y="5483243"/>
            <a:ext cx="273050" cy="204788"/>
          </a:xfrm>
          <a:custGeom>
            <a:avLst/>
            <a:gdLst>
              <a:gd name="T0" fmla="*/ 304 w 343"/>
              <a:gd name="T1" fmla="*/ 0 h 258"/>
              <a:gd name="T2" fmla="*/ 343 w 343"/>
              <a:gd name="T3" fmla="*/ 57 h 258"/>
              <a:gd name="T4" fmla="*/ 32 w 343"/>
              <a:gd name="T5" fmla="*/ 258 h 258"/>
              <a:gd name="T6" fmla="*/ 0 w 343"/>
              <a:gd name="T7" fmla="*/ 217 h 258"/>
              <a:gd name="T8" fmla="*/ 304 w 343"/>
              <a:gd name="T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258">
                <a:moveTo>
                  <a:pt x="304" y="0"/>
                </a:moveTo>
                <a:lnTo>
                  <a:pt x="343" y="57"/>
                </a:lnTo>
                <a:lnTo>
                  <a:pt x="32" y="258"/>
                </a:lnTo>
                <a:lnTo>
                  <a:pt x="0" y="217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Freeform 262"/>
          <p:cNvSpPr>
            <a:spLocks/>
          </p:cNvSpPr>
          <p:nvPr/>
        </p:nvSpPr>
        <p:spPr bwMode="auto">
          <a:xfrm>
            <a:off x="5640383" y="5511818"/>
            <a:ext cx="120650" cy="74613"/>
          </a:xfrm>
          <a:custGeom>
            <a:avLst/>
            <a:gdLst>
              <a:gd name="T0" fmla="*/ 151 w 151"/>
              <a:gd name="T1" fmla="*/ 0 h 94"/>
              <a:gd name="T2" fmla="*/ 4 w 151"/>
              <a:gd name="T3" fmla="*/ 94 h 94"/>
              <a:gd name="T4" fmla="*/ 0 w 151"/>
              <a:gd name="T5" fmla="*/ 90 h 94"/>
              <a:gd name="T6" fmla="*/ 151 w 151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94">
                <a:moveTo>
                  <a:pt x="151" y="0"/>
                </a:moveTo>
                <a:lnTo>
                  <a:pt x="4" y="94"/>
                </a:lnTo>
                <a:lnTo>
                  <a:pt x="0" y="90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Freeform 263"/>
          <p:cNvSpPr>
            <a:spLocks/>
          </p:cNvSpPr>
          <p:nvPr/>
        </p:nvSpPr>
        <p:spPr bwMode="auto">
          <a:xfrm>
            <a:off x="5643558" y="5429268"/>
            <a:ext cx="276225" cy="192088"/>
          </a:xfrm>
          <a:custGeom>
            <a:avLst/>
            <a:gdLst>
              <a:gd name="T0" fmla="*/ 319 w 349"/>
              <a:gd name="T1" fmla="*/ 0 h 241"/>
              <a:gd name="T2" fmla="*/ 349 w 349"/>
              <a:gd name="T3" fmla="*/ 42 h 241"/>
              <a:gd name="T4" fmla="*/ 30 w 349"/>
              <a:gd name="T5" fmla="*/ 241 h 241"/>
              <a:gd name="T6" fmla="*/ 0 w 349"/>
              <a:gd name="T7" fmla="*/ 198 h 241"/>
              <a:gd name="T8" fmla="*/ 147 w 349"/>
              <a:gd name="T9" fmla="*/ 104 h 241"/>
              <a:gd name="T10" fmla="*/ 319 w 349"/>
              <a:gd name="T11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241">
                <a:moveTo>
                  <a:pt x="319" y="0"/>
                </a:moveTo>
                <a:lnTo>
                  <a:pt x="349" y="42"/>
                </a:lnTo>
                <a:lnTo>
                  <a:pt x="30" y="241"/>
                </a:lnTo>
                <a:lnTo>
                  <a:pt x="0" y="198"/>
                </a:lnTo>
                <a:lnTo>
                  <a:pt x="147" y="104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Freeform 264"/>
          <p:cNvSpPr>
            <a:spLocks/>
          </p:cNvSpPr>
          <p:nvPr/>
        </p:nvSpPr>
        <p:spPr bwMode="auto">
          <a:xfrm>
            <a:off x="5570533" y="5332431"/>
            <a:ext cx="304800" cy="223838"/>
          </a:xfrm>
          <a:custGeom>
            <a:avLst/>
            <a:gdLst>
              <a:gd name="T0" fmla="*/ 331 w 384"/>
              <a:gd name="T1" fmla="*/ 0 h 283"/>
              <a:gd name="T2" fmla="*/ 384 w 384"/>
              <a:gd name="T3" fmla="*/ 83 h 283"/>
              <a:gd name="T4" fmla="*/ 66 w 384"/>
              <a:gd name="T5" fmla="*/ 283 h 283"/>
              <a:gd name="T6" fmla="*/ 0 w 384"/>
              <a:gd name="T7" fmla="*/ 185 h 283"/>
              <a:gd name="T8" fmla="*/ 24 w 384"/>
              <a:gd name="T9" fmla="*/ 172 h 283"/>
              <a:gd name="T10" fmla="*/ 331 w 384"/>
              <a:gd name="T11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" h="283">
                <a:moveTo>
                  <a:pt x="331" y="0"/>
                </a:moveTo>
                <a:lnTo>
                  <a:pt x="384" y="83"/>
                </a:lnTo>
                <a:lnTo>
                  <a:pt x="66" y="283"/>
                </a:lnTo>
                <a:lnTo>
                  <a:pt x="0" y="185"/>
                </a:lnTo>
                <a:lnTo>
                  <a:pt x="24" y="172"/>
                </a:lnTo>
                <a:lnTo>
                  <a:pt x="3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Freeform 265"/>
          <p:cNvSpPr>
            <a:spLocks/>
          </p:cNvSpPr>
          <p:nvPr/>
        </p:nvSpPr>
        <p:spPr bwMode="auto">
          <a:xfrm>
            <a:off x="5622920" y="5397518"/>
            <a:ext cx="271463" cy="185738"/>
          </a:xfrm>
          <a:custGeom>
            <a:avLst/>
            <a:gdLst>
              <a:gd name="T0" fmla="*/ 318 w 343"/>
              <a:gd name="T1" fmla="*/ 0 h 234"/>
              <a:gd name="T2" fmla="*/ 343 w 343"/>
              <a:gd name="T3" fmla="*/ 34 h 234"/>
              <a:gd name="T4" fmla="*/ 173 w 343"/>
              <a:gd name="T5" fmla="*/ 144 h 234"/>
              <a:gd name="T6" fmla="*/ 22 w 343"/>
              <a:gd name="T7" fmla="*/ 234 h 234"/>
              <a:gd name="T8" fmla="*/ 0 w 343"/>
              <a:gd name="T9" fmla="*/ 200 h 234"/>
              <a:gd name="T10" fmla="*/ 318 w 343"/>
              <a:gd name="T11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3" h="234">
                <a:moveTo>
                  <a:pt x="318" y="0"/>
                </a:moveTo>
                <a:lnTo>
                  <a:pt x="343" y="34"/>
                </a:lnTo>
                <a:lnTo>
                  <a:pt x="173" y="144"/>
                </a:lnTo>
                <a:lnTo>
                  <a:pt x="22" y="234"/>
                </a:lnTo>
                <a:lnTo>
                  <a:pt x="0" y="200"/>
                </a:lnTo>
                <a:lnTo>
                  <a:pt x="31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Freeform 266"/>
          <p:cNvSpPr>
            <a:spLocks/>
          </p:cNvSpPr>
          <p:nvPr/>
        </p:nvSpPr>
        <p:spPr bwMode="auto">
          <a:xfrm>
            <a:off x="5761033" y="5424506"/>
            <a:ext cx="134938" cy="87313"/>
          </a:xfrm>
          <a:custGeom>
            <a:avLst/>
            <a:gdLst>
              <a:gd name="T0" fmla="*/ 170 w 172"/>
              <a:gd name="T1" fmla="*/ 0 h 110"/>
              <a:gd name="T2" fmla="*/ 172 w 172"/>
              <a:gd name="T3" fmla="*/ 6 h 110"/>
              <a:gd name="T4" fmla="*/ 0 w 172"/>
              <a:gd name="T5" fmla="*/ 110 h 110"/>
              <a:gd name="T6" fmla="*/ 170 w 172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10">
                <a:moveTo>
                  <a:pt x="170" y="0"/>
                </a:moveTo>
                <a:lnTo>
                  <a:pt x="172" y="6"/>
                </a:lnTo>
                <a:lnTo>
                  <a:pt x="0" y="110"/>
                </a:lnTo>
                <a:lnTo>
                  <a:pt x="1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Freeform 267"/>
          <p:cNvSpPr>
            <a:spLocks/>
          </p:cNvSpPr>
          <p:nvPr/>
        </p:nvSpPr>
        <p:spPr bwMode="auto">
          <a:xfrm>
            <a:off x="5524495" y="5264168"/>
            <a:ext cx="303213" cy="214313"/>
          </a:xfrm>
          <a:custGeom>
            <a:avLst/>
            <a:gdLst>
              <a:gd name="T0" fmla="*/ 338 w 383"/>
              <a:gd name="T1" fmla="*/ 0 h 269"/>
              <a:gd name="T2" fmla="*/ 383 w 383"/>
              <a:gd name="T3" fmla="*/ 73 h 269"/>
              <a:gd name="T4" fmla="*/ 83 w 383"/>
              <a:gd name="T5" fmla="*/ 256 h 269"/>
              <a:gd name="T6" fmla="*/ 59 w 383"/>
              <a:gd name="T7" fmla="*/ 269 h 269"/>
              <a:gd name="T8" fmla="*/ 0 w 383"/>
              <a:gd name="T9" fmla="*/ 177 h 269"/>
              <a:gd name="T10" fmla="*/ 338 w 383"/>
              <a:gd name="T1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3" h="269">
                <a:moveTo>
                  <a:pt x="338" y="0"/>
                </a:moveTo>
                <a:lnTo>
                  <a:pt x="383" y="73"/>
                </a:lnTo>
                <a:lnTo>
                  <a:pt x="83" y="256"/>
                </a:lnTo>
                <a:lnTo>
                  <a:pt x="59" y="269"/>
                </a:lnTo>
                <a:lnTo>
                  <a:pt x="0" y="177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Freeform 268"/>
          <p:cNvSpPr>
            <a:spLocks/>
          </p:cNvSpPr>
          <p:nvPr/>
        </p:nvSpPr>
        <p:spPr bwMode="auto">
          <a:xfrm>
            <a:off x="5589583" y="5322906"/>
            <a:ext cx="244475" cy="146050"/>
          </a:xfrm>
          <a:custGeom>
            <a:avLst/>
            <a:gdLst>
              <a:gd name="T0" fmla="*/ 300 w 307"/>
              <a:gd name="T1" fmla="*/ 0 h 183"/>
              <a:gd name="T2" fmla="*/ 307 w 307"/>
              <a:gd name="T3" fmla="*/ 11 h 183"/>
              <a:gd name="T4" fmla="*/ 0 w 307"/>
              <a:gd name="T5" fmla="*/ 183 h 183"/>
              <a:gd name="T6" fmla="*/ 300 w 307"/>
              <a:gd name="T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183">
                <a:moveTo>
                  <a:pt x="300" y="0"/>
                </a:moveTo>
                <a:lnTo>
                  <a:pt x="307" y="11"/>
                </a:lnTo>
                <a:lnTo>
                  <a:pt x="0" y="183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Freeform 269"/>
          <p:cNvSpPr>
            <a:spLocks/>
          </p:cNvSpPr>
          <p:nvPr/>
        </p:nvSpPr>
        <p:spPr bwMode="auto">
          <a:xfrm>
            <a:off x="5508620" y="5240356"/>
            <a:ext cx="276225" cy="158750"/>
          </a:xfrm>
          <a:custGeom>
            <a:avLst/>
            <a:gdLst>
              <a:gd name="T0" fmla="*/ 338 w 347"/>
              <a:gd name="T1" fmla="*/ 0 h 200"/>
              <a:gd name="T2" fmla="*/ 347 w 347"/>
              <a:gd name="T3" fmla="*/ 16 h 200"/>
              <a:gd name="T4" fmla="*/ 14 w 347"/>
              <a:gd name="T5" fmla="*/ 200 h 200"/>
              <a:gd name="T6" fmla="*/ 0 w 347"/>
              <a:gd name="T7" fmla="*/ 176 h 200"/>
              <a:gd name="T8" fmla="*/ 338 w 347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00">
                <a:moveTo>
                  <a:pt x="338" y="0"/>
                </a:moveTo>
                <a:lnTo>
                  <a:pt x="347" y="16"/>
                </a:lnTo>
                <a:lnTo>
                  <a:pt x="14" y="200"/>
                </a:lnTo>
                <a:lnTo>
                  <a:pt x="0" y="176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Freeform 270"/>
          <p:cNvSpPr>
            <a:spLocks/>
          </p:cNvSpPr>
          <p:nvPr/>
        </p:nvSpPr>
        <p:spPr bwMode="auto">
          <a:xfrm>
            <a:off x="5519733" y="5253056"/>
            <a:ext cx="271463" cy="152400"/>
          </a:xfrm>
          <a:custGeom>
            <a:avLst/>
            <a:gdLst>
              <a:gd name="T0" fmla="*/ 333 w 343"/>
              <a:gd name="T1" fmla="*/ 0 h 192"/>
              <a:gd name="T2" fmla="*/ 343 w 343"/>
              <a:gd name="T3" fmla="*/ 15 h 192"/>
              <a:gd name="T4" fmla="*/ 5 w 343"/>
              <a:gd name="T5" fmla="*/ 192 h 192"/>
              <a:gd name="T6" fmla="*/ 0 w 343"/>
              <a:gd name="T7" fmla="*/ 184 h 192"/>
              <a:gd name="T8" fmla="*/ 333 w 343"/>
              <a:gd name="T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192">
                <a:moveTo>
                  <a:pt x="333" y="0"/>
                </a:moveTo>
                <a:lnTo>
                  <a:pt x="343" y="15"/>
                </a:lnTo>
                <a:lnTo>
                  <a:pt x="5" y="192"/>
                </a:lnTo>
                <a:lnTo>
                  <a:pt x="0" y="18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Freeform 271"/>
          <p:cNvSpPr>
            <a:spLocks/>
          </p:cNvSpPr>
          <p:nvPr/>
        </p:nvSpPr>
        <p:spPr bwMode="auto">
          <a:xfrm>
            <a:off x="5464170" y="5170506"/>
            <a:ext cx="311150" cy="207963"/>
          </a:xfrm>
          <a:custGeom>
            <a:avLst/>
            <a:gdLst>
              <a:gd name="T0" fmla="*/ 341 w 392"/>
              <a:gd name="T1" fmla="*/ 0 h 262"/>
              <a:gd name="T2" fmla="*/ 392 w 392"/>
              <a:gd name="T3" fmla="*/ 85 h 262"/>
              <a:gd name="T4" fmla="*/ 55 w 392"/>
              <a:gd name="T5" fmla="*/ 262 h 262"/>
              <a:gd name="T6" fmla="*/ 0 w 392"/>
              <a:gd name="T7" fmla="*/ 170 h 262"/>
              <a:gd name="T8" fmla="*/ 341 w 39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2" h="262">
                <a:moveTo>
                  <a:pt x="341" y="0"/>
                </a:moveTo>
                <a:lnTo>
                  <a:pt x="392" y="85"/>
                </a:lnTo>
                <a:lnTo>
                  <a:pt x="55" y="262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Freeform 272"/>
          <p:cNvSpPr>
            <a:spLocks/>
          </p:cNvSpPr>
          <p:nvPr/>
        </p:nvSpPr>
        <p:spPr bwMode="auto">
          <a:xfrm>
            <a:off x="5507033" y="5237181"/>
            <a:ext cx="269875" cy="142875"/>
          </a:xfrm>
          <a:custGeom>
            <a:avLst/>
            <a:gdLst>
              <a:gd name="T0" fmla="*/ 337 w 339"/>
              <a:gd name="T1" fmla="*/ 0 h 179"/>
              <a:gd name="T2" fmla="*/ 339 w 339"/>
              <a:gd name="T3" fmla="*/ 3 h 179"/>
              <a:gd name="T4" fmla="*/ 1 w 339"/>
              <a:gd name="T5" fmla="*/ 179 h 179"/>
              <a:gd name="T6" fmla="*/ 0 w 339"/>
              <a:gd name="T7" fmla="*/ 177 h 179"/>
              <a:gd name="T8" fmla="*/ 337 w 339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79">
                <a:moveTo>
                  <a:pt x="337" y="0"/>
                </a:moveTo>
                <a:lnTo>
                  <a:pt x="339" y="3"/>
                </a:lnTo>
                <a:lnTo>
                  <a:pt x="1" y="179"/>
                </a:lnTo>
                <a:lnTo>
                  <a:pt x="0" y="177"/>
                </a:lnTo>
                <a:lnTo>
                  <a:pt x="33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Freeform 273"/>
          <p:cNvSpPr>
            <a:spLocks/>
          </p:cNvSpPr>
          <p:nvPr/>
        </p:nvSpPr>
        <p:spPr bwMode="auto">
          <a:xfrm>
            <a:off x="5424483" y="5108593"/>
            <a:ext cx="303213" cy="190500"/>
          </a:xfrm>
          <a:custGeom>
            <a:avLst/>
            <a:gdLst>
              <a:gd name="T0" fmla="*/ 345 w 381"/>
              <a:gd name="T1" fmla="*/ 0 h 240"/>
              <a:gd name="T2" fmla="*/ 381 w 381"/>
              <a:gd name="T3" fmla="*/ 63 h 240"/>
              <a:gd name="T4" fmla="*/ 45 w 381"/>
              <a:gd name="T5" fmla="*/ 240 h 240"/>
              <a:gd name="T6" fmla="*/ 6 w 381"/>
              <a:gd name="T7" fmla="*/ 170 h 240"/>
              <a:gd name="T8" fmla="*/ 6 w 381"/>
              <a:gd name="T9" fmla="*/ 170 h 240"/>
              <a:gd name="T10" fmla="*/ 4 w 381"/>
              <a:gd name="T11" fmla="*/ 166 h 240"/>
              <a:gd name="T12" fmla="*/ 0 w 381"/>
              <a:gd name="T13" fmla="*/ 163 h 240"/>
              <a:gd name="T14" fmla="*/ 345 w 381"/>
              <a:gd name="T1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240">
                <a:moveTo>
                  <a:pt x="345" y="0"/>
                </a:moveTo>
                <a:lnTo>
                  <a:pt x="381" y="63"/>
                </a:lnTo>
                <a:lnTo>
                  <a:pt x="45" y="240"/>
                </a:lnTo>
                <a:lnTo>
                  <a:pt x="6" y="170"/>
                </a:lnTo>
                <a:lnTo>
                  <a:pt x="6" y="170"/>
                </a:lnTo>
                <a:lnTo>
                  <a:pt x="4" y="166"/>
                </a:lnTo>
                <a:lnTo>
                  <a:pt x="0" y="163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Freeform 274"/>
          <p:cNvSpPr>
            <a:spLocks/>
          </p:cNvSpPr>
          <p:nvPr/>
        </p:nvSpPr>
        <p:spPr bwMode="auto">
          <a:xfrm>
            <a:off x="5460995" y="5157806"/>
            <a:ext cx="274638" cy="147638"/>
          </a:xfrm>
          <a:custGeom>
            <a:avLst/>
            <a:gdLst>
              <a:gd name="T0" fmla="*/ 336 w 345"/>
              <a:gd name="T1" fmla="*/ 0 h 185"/>
              <a:gd name="T2" fmla="*/ 345 w 345"/>
              <a:gd name="T3" fmla="*/ 15 h 185"/>
              <a:gd name="T4" fmla="*/ 4 w 345"/>
              <a:gd name="T5" fmla="*/ 185 h 185"/>
              <a:gd name="T6" fmla="*/ 0 w 345"/>
              <a:gd name="T7" fmla="*/ 177 h 185"/>
              <a:gd name="T8" fmla="*/ 336 w 345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85">
                <a:moveTo>
                  <a:pt x="336" y="0"/>
                </a:moveTo>
                <a:lnTo>
                  <a:pt x="345" y="15"/>
                </a:lnTo>
                <a:lnTo>
                  <a:pt x="4" y="185"/>
                </a:lnTo>
                <a:lnTo>
                  <a:pt x="0" y="177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Freeform 275"/>
          <p:cNvSpPr>
            <a:spLocks/>
          </p:cNvSpPr>
          <p:nvPr/>
        </p:nvSpPr>
        <p:spPr bwMode="auto">
          <a:xfrm>
            <a:off x="5380033" y="5032393"/>
            <a:ext cx="306388" cy="190500"/>
          </a:xfrm>
          <a:custGeom>
            <a:avLst/>
            <a:gdLst>
              <a:gd name="T0" fmla="*/ 349 w 387"/>
              <a:gd name="T1" fmla="*/ 0 h 240"/>
              <a:gd name="T2" fmla="*/ 364 w 387"/>
              <a:gd name="T3" fmla="*/ 30 h 240"/>
              <a:gd name="T4" fmla="*/ 377 w 387"/>
              <a:gd name="T5" fmla="*/ 53 h 240"/>
              <a:gd name="T6" fmla="*/ 387 w 387"/>
              <a:gd name="T7" fmla="*/ 70 h 240"/>
              <a:gd name="T8" fmla="*/ 46 w 387"/>
              <a:gd name="T9" fmla="*/ 240 h 240"/>
              <a:gd name="T10" fmla="*/ 34 w 387"/>
              <a:gd name="T11" fmla="*/ 219 h 240"/>
              <a:gd name="T12" fmla="*/ 19 w 387"/>
              <a:gd name="T13" fmla="*/ 191 h 240"/>
              <a:gd name="T14" fmla="*/ 0 w 387"/>
              <a:gd name="T15" fmla="*/ 159 h 240"/>
              <a:gd name="T16" fmla="*/ 349 w 387"/>
              <a:gd name="T1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7" h="240">
                <a:moveTo>
                  <a:pt x="349" y="0"/>
                </a:moveTo>
                <a:lnTo>
                  <a:pt x="364" y="30"/>
                </a:lnTo>
                <a:lnTo>
                  <a:pt x="377" y="53"/>
                </a:lnTo>
                <a:lnTo>
                  <a:pt x="387" y="70"/>
                </a:lnTo>
                <a:lnTo>
                  <a:pt x="46" y="240"/>
                </a:lnTo>
                <a:lnTo>
                  <a:pt x="34" y="219"/>
                </a:lnTo>
                <a:lnTo>
                  <a:pt x="19" y="191"/>
                </a:lnTo>
                <a:lnTo>
                  <a:pt x="0" y="159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Freeform 276"/>
          <p:cNvSpPr>
            <a:spLocks/>
          </p:cNvSpPr>
          <p:nvPr/>
        </p:nvSpPr>
        <p:spPr bwMode="auto">
          <a:xfrm>
            <a:off x="5416545" y="5087956"/>
            <a:ext cx="282575" cy="149225"/>
          </a:xfrm>
          <a:custGeom>
            <a:avLst/>
            <a:gdLst>
              <a:gd name="T0" fmla="*/ 341 w 356"/>
              <a:gd name="T1" fmla="*/ 0 h 189"/>
              <a:gd name="T2" fmla="*/ 345 w 356"/>
              <a:gd name="T3" fmla="*/ 6 h 189"/>
              <a:gd name="T4" fmla="*/ 346 w 356"/>
              <a:gd name="T5" fmla="*/ 9 h 189"/>
              <a:gd name="T6" fmla="*/ 348 w 356"/>
              <a:gd name="T7" fmla="*/ 11 h 189"/>
              <a:gd name="T8" fmla="*/ 348 w 356"/>
              <a:gd name="T9" fmla="*/ 13 h 189"/>
              <a:gd name="T10" fmla="*/ 356 w 356"/>
              <a:gd name="T11" fmla="*/ 26 h 189"/>
              <a:gd name="T12" fmla="*/ 11 w 356"/>
              <a:gd name="T13" fmla="*/ 189 h 189"/>
              <a:gd name="T14" fmla="*/ 9 w 356"/>
              <a:gd name="T15" fmla="*/ 183 h 189"/>
              <a:gd name="T16" fmla="*/ 5 w 356"/>
              <a:gd name="T17" fmla="*/ 177 h 189"/>
              <a:gd name="T18" fmla="*/ 0 w 356"/>
              <a:gd name="T19" fmla="*/ 170 h 189"/>
              <a:gd name="T20" fmla="*/ 341 w 356"/>
              <a:gd name="T21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6" h="189">
                <a:moveTo>
                  <a:pt x="341" y="0"/>
                </a:moveTo>
                <a:lnTo>
                  <a:pt x="345" y="6"/>
                </a:lnTo>
                <a:lnTo>
                  <a:pt x="346" y="9"/>
                </a:lnTo>
                <a:lnTo>
                  <a:pt x="348" y="11"/>
                </a:lnTo>
                <a:lnTo>
                  <a:pt x="348" y="13"/>
                </a:lnTo>
                <a:lnTo>
                  <a:pt x="356" y="26"/>
                </a:lnTo>
                <a:lnTo>
                  <a:pt x="11" y="189"/>
                </a:lnTo>
                <a:lnTo>
                  <a:pt x="9" y="183"/>
                </a:lnTo>
                <a:lnTo>
                  <a:pt x="5" y="177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Freeform 277"/>
          <p:cNvSpPr>
            <a:spLocks/>
          </p:cNvSpPr>
          <p:nvPr/>
        </p:nvSpPr>
        <p:spPr bwMode="auto">
          <a:xfrm>
            <a:off x="5368920" y="5005406"/>
            <a:ext cx="284163" cy="149225"/>
          </a:xfrm>
          <a:custGeom>
            <a:avLst/>
            <a:gdLst>
              <a:gd name="T0" fmla="*/ 345 w 358"/>
              <a:gd name="T1" fmla="*/ 0 h 189"/>
              <a:gd name="T2" fmla="*/ 351 w 358"/>
              <a:gd name="T3" fmla="*/ 14 h 189"/>
              <a:gd name="T4" fmla="*/ 358 w 358"/>
              <a:gd name="T5" fmla="*/ 27 h 189"/>
              <a:gd name="T6" fmla="*/ 14 w 358"/>
              <a:gd name="T7" fmla="*/ 189 h 189"/>
              <a:gd name="T8" fmla="*/ 0 w 358"/>
              <a:gd name="T9" fmla="*/ 163 h 189"/>
              <a:gd name="T10" fmla="*/ 341 w 358"/>
              <a:gd name="T11" fmla="*/ 0 h 189"/>
              <a:gd name="T12" fmla="*/ 345 w 358"/>
              <a:gd name="T13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" h="189">
                <a:moveTo>
                  <a:pt x="345" y="0"/>
                </a:moveTo>
                <a:lnTo>
                  <a:pt x="351" y="14"/>
                </a:lnTo>
                <a:lnTo>
                  <a:pt x="358" y="27"/>
                </a:lnTo>
                <a:lnTo>
                  <a:pt x="14" y="189"/>
                </a:lnTo>
                <a:lnTo>
                  <a:pt x="0" y="163"/>
                </a:lnTo>
                <a:lnTo>
                  <a:pt x="341" y="0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8"/>
          <p:cNvSpPr>
            <a:spLocks/>
          </p:cNvSpPr>
          <p:nvPr/>
        </p:nvSpPr>
        <p:spPr bwMode="auto">
          <a:xfrm>
            <a:off x="5378445" y="5026043"/>
            <a:ext cx="279400" cy="131763"/>
          </a:xfrm>
          <a:custGeom>
            <a:avLst/>
            <a:gdLst>
              <a:gd name="T0" fmla="*/ 344 w 350"/>
              <a:gd name="T1" fmla="*/ 0 h 166"/>
              <a:gd name="T2" fmla="*/ 350 w 350"/>
              <a:gd name="T3" fmla="*/ 7 h 166"/>
              <a:gd name="T4" fmla="*/ 1 w 350"/>
              <a:gd name="T5" fmla="*/ 166 h 166"/>
              <a:gd name="T6" fmla="*/ 0 w 350"/>
              <a:gd name="T7" fmla="*/ 162 h 166"/>
              <a:gd name="T8" fmla="*/ 344 w 350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66">
                <a:moveTo>
                  <a:pt x="344" y="0"/>
                </a:moveTo>
                <a:lnTo>
                  <a:pt x="350" y="7"/>
                </a:lnTo>
                <a:lnTo>
                  <a:pt x="1" y="166"/>
                </a:lnTo>
                <a:lnTo>
                  <a:pt x="0" y="16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279"/>
          <p:cNvSpPr>
            <a:spLocks/>
          </p:cNvSpPr>
          <p:nvPr/>
        </p:nvSpPr>
        <p:spPr bwMode="auto">
          <a:xfrm>
            <a:off x="5324470" y="4924443"/>
            <a:ext cx="317500" cy="204788"/>
          </a:xfrm>
          <a:custGeom>
            <a:avLst/>
            <a:gdLst>
              <a:gd name="T0" fmla="*/ 348 w 399"/>
              <a:gd name="T1" fmla="*/ 0 h 259"/>
              <a:gd name="T2" fmla="*/ 375 w 399"/>
              <a:gd name="T3" fmla="*/ 55 h 259"/>
              <a:gd name="T4" fmla="*/ 399 w 399"/>
              <a:gd name="T5" fmla="*/ 102 h 259"/>
              <a:gd name="T6" fmla="*/ 395 w 399"/>
              <a:gd name="T7" fmla="*/ 102 h 259"/>
              <a:gd name="T8" fmla="*/ 51 w 399"/>
              <a:gd name="T9" fmla="*/ 259 h 259"/>
              <a:gd name="T10" fmla="*/ 26 w 399"/>
              <a:gd name="T11" fmla="*/ 210 h 259"/>
              <a:gd name="T12" fmla="*/ 0 w 399"/>
              <a:gd name="T13" fmla="*/ 157 h 259"/>
              <a:gd name="T14" fmla="*/ 348 w 399"/>
              <a:gd name="T15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9" h="259">
                <a:moveTo>
                  <a:pt x="348" y="0"/>
                </a:moveTo>
                <a:lnTo>
                  <a:pt x="375" y="55"/>
                </a:lnTo>
                <a:lnTo>
                  <a:pt x="399" y="102"/>
                </a:lnTo>
                <a:lnTo>
                  <a:pt x="395" y="102"/>
                </a:lnTo>
                <a:lnTo>
                  <a:pt x="51" y="259"/>
                </a:lnTo>
                <a:lnTo>
                  <a:pt x="26" y="210"/>
                </a:lnTo>
                <a:lnTo>
                  <a:pt x="0" y="157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280"/>
          <p:cNvSpPr>
            <a:spLocks/>
          </p:cNvSpPr>
          <p:nvPr/>
        </p:nvSpPr>
        <p:spPr bwMode="auto">
          <a:xfrm>
            <a:off x="5365745" y="5005406"/>
            <a:ext cx="273050" cy="128588"/>
          </a:xfrm>
          <a:custGeom>
            <a:avLst/>
            <a:gdLst>
              <a:gd name="T0" fmla="*/ 344 w 344"/>
              <a:gd name="T1" fmla="*/ 0 h 163"/>
              <a:gd name="T2" fmla="*/ 3 w 344"/>
              <a:gd name="T3" fmla="*/ 163 h 163"/>
              <a:gd name="T4" fmla="*/ 0 w 344"/>
              <a:gd name="T5" fmla="*/ 157 h 163"/>
              <a:gd name="T6" fmla="*/ 344 w 344"/>
              <a:gd name="T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163">
                <a:moveTo>
                  <a:pt x="344" y="0"/>
                </a:moveTo>
                <a:lnTo>
                  <a:pt x="3" y="163"/>
                </a:lnTo>
                <a:lnTo>
                  <a:pt x="0" y="157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281"/>
          <p:cNvSpPr>
            <a:spLocks/>
          </p:cNvSpPr>
          <p:nvPr/>
        </p:nvSpPr>
        <p:spPr bwMode="auto">
          <a:xfrm>
            <a:off x="5294308" y="4868881"/>
            <a:ext cx="296863" cy="168275"/>
          </a:xfrm>
          <a:custGeom>
            <a:avLst/>
            <a:gdLst>
              <a:gd name="T0" fmla="*/ 352 w 373"/>
              <a:gd name="T1" fmla="*/ 0 h 211"/>
              <a:gd name="T2" fmla="*/ 373 w 373"/>
              <a:gd name="T3" fmla="*/ 47 h 211"/>
              <a:gd name="T4" fmla="*/ 30 w 373"/>
              <a:gd name="T5" fmla="*/ 211 h 211"/>
              <a:gd name="T6" fmla="*/ 0 w 373"/>
              <a:gd name="T7" fmla="*/ 147 h 211"/>
              <a:gd name="T8" fmla="*/ 352 w 373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11">
                <a:moveTo>
                  <a:pt x="352" y="0"/>
                </a:moveTo>
                <a:lnTo>
                  <a:pt x="373" y="47"/>
                </a:lnTo>
                <a:lnTo>
                  <a:pt x="30" y="211"/>
                </a:lnTo>
                <a:lnTo>
                  <a:pt x="0" y="147"/>
                </a:lnTo>
                <a:lnTo>
                  <a:pt x="3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82"/>
          <p:cNvSpPr>
            <a:spLocks/>
          </p:cNvSpPr>
          <p:nvPr/>
        </p:nvSpPr>
        <p:spPr bwMode="auto">
          <a:xfrm>
            <a:off x="5319708" y="4906981"/>
            <a:ext cx="282575" cy="142875"/>
          </a:xfrm>
          <a:custGeom>
            <a:avLst/>
            <a:gdLst>
              <a:gd name="T0" fmla="*/ 343 w 356"/>
              <a:gd name="T1" fmla="*/ 0 h 179"/>
              <a:gd name="T2" fmla="*/ 356 w 356"/>
              <a:gd name="T3" fmla="*/ 22 h 179"/>
              <a:gd name="T4" fmla="*/ 8 w 356"/>
              <a:gd name="T5" fmla="*/ 179 h 179"/>
              <a:gd name="T6" fmla="*/ 0 w 356"/>
              <a:gd name="T7" fmla="*/ 164 h 179"/>
              <a:gd name="T8" fmla="*/ 343 w 356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79">
                <a:moveTo>
                  <a:pt x="343" y="0"/>
                </a:moveTo>
                <a:lnTo>
                  <a:pt x="356" y="22"/>
                </a:lnTo>
                <a:lnTo>
                  <a:pt x="8" y="179"/>
                </a:lnTo>
                <a:lnTo>
                  <a:pt x="0" y="164"/>
                </a:lnTo>
                <a:lnTo>
                  <a:pt x="3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283"/>
          <p:cNvSpPr>
            <a:spLocks/>
          </p:cNvSpPr>
          <p:nvPr/>
        </p:nvSpPr>
        <p:spPr bwMode="auto">
          <a:xfrm>
            <a:off x="5276845" y="4824431"/>
            <a:ext cx="290513" cy="152400"/>
          </a:xfrm>
          <a:custGeom>
            <a:avLst/>
            <a:gdLst>
              <a:gd name="T0" fmla="*/ 347 w 366"/>
              <a:gd name="T1" fmla="*/ 0 h 193"/>
              <a:gd name="T2" fmla="*/ 366 w 366"/>
              <a:gd name="T3" fmla="*/ 38 h 193"/>
              <a:gd name="T4" fmla="*/ 17 w 366"/>
              <a:gd name="T5" fmla="*/ 193 h 193"/>
              <a:gd name="T6" fmla="*/ 0 w 366"/>
              <a:gd name="T7" fmla="*/ 151 h 193"/>
              <a:gd name="T8" fmla="*/ 347 w 366"/>
              <a:gd name="T9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93">
                <a:moveTo>
                  <a:pt x="347" y="0"/>
                </a:moveTo>
                <a:lnTo>
                  <a:pt x="366" y="38"/>
                </a:lnTo>
                <a:lnTo>
                  <a:pt x="17" y="193"/>
                </a:lnTo>
                <a:lnTo>
                  <a:pt x="0" y="151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284"/>
          <p:cNvSpPr>
            <a:spLocks/>
          </p:cNvSpPr>
          <p:nvPr/>
        </p:nvSpPr>
        <p:spPr bwMode="auto">
          <a:xfrm>
            <a:off x="5291133" y="4854593"/>
            <a:ext cx="284163" cy="131763"/>
          </a:xfrm>
          <a:custGeom>
            <a:avLst/>
            <a:gdLst>
              <a:gd name="T0" fmla="*/ 349 w 358"/>
              <a:gd name="T1" fmla="*/ 0 h 166"/>
              <a:gd name="T2" fmla="*/ 358 w 358"/>
              <a:gd name="T3" fmla="*/ 19 h 166"/>
              <a:gd name="T4" fmla="*/ 6 w 358"/>
              <a:gd name="T5" fmla="*/ 166 h 166"/>
              <a:gd name="T6" fmla="*/ 0 w 358"/>
              <a:gd name="T7" fmla="*/ 155 h 166"/>
              <a:gd name="T8" fmla="*/ 349 w 358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66">
                <a:moveTo>
                  <a:pt x="349" y="0"/>
                </a:moveTo>
                <a:lnTo>
                  <a:pt x="358" y="19"/>
                </a:lnTo>
                <a:lnTo>
                  <a:pt x="6" y="166"/>
                </a:lnTo>
                <a:lnTo>
                  <a:pt x="0" y="15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285"/>
          <p:cNvSpPr>
            <a:spLocks/>
          </p:cNvSpPr>
          <p:nvPr/>
        </p:nvSpPr>
        <p:spPr bwMode="auto">
          <a:xfrm>
            <a:off x="5257795" y="4794268"/>
            <a:ext cx="282575" cy="120650"/>
          </a:xfrm>
          <a:custGeom>
            <a:avLst/>
            <a:gdLst>
              <a:gd name="T0" fmla="*/ 354 w 356"/>
              <a:gd name="T1" fmla="*/ 0 h 151"/>
              <a:gd name="T2" fmla="*/ 356 w 356"/>
              <a:gd name="T3" fmla="*/ 6 h 151"/>
              <a:gd name="T4" fmla="*/ 7 w 356"/>
              <a:gd name="T5" fmla="*/ 151 h 151"/>
              <a:gd name="T6" fmla="*/ 0 w 356"/>
              <a:gd name="T7" fmla="*/ 132 h 151"/>
              <a:gd name="T8" fmla="*/ 354 w 35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51">
                <a:moveTo>
                  <a:pt x="354" y="0"/>
                </a:moveTo>
                <a:lnTo>
                  <a:pt x="356" y="6"/>
                </a:lnTo>
                <a:lnTo>
                  <a:pt x="7" y="151"/>
                </a:lnTo>
                <a:lnTo>
                  <a:pt x="0" y="132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286"/>
          <p:cNvSpPr>
            <a:spLocks/>
          </p:cNvSpPr>
          <p:nvPr/>
        </p:nvSpPr>
        <p:spPr bwMode="auto">
          <a:xfrm>
            <a:off x="5264145" y="4799031"/>
            <a:ext cx="288925" cy="146050"/>
          </a:xfrm>
          <a:custGeom>
            <a:avLst/>
            <a:gdLst>
              <a:gd name="T0" fmla="*/ 349 w 364"/>
              <a:gd name="T1" fmla="*/ 0 h 183"/>
              <a:gd name="T2" fmla="*/ 364 w 364"/>
              <a:gd name="T3" fmla="*/ 32 h 183"/>
              <a:gd name="T4" fmla="*/ 17 w 364"/>
              <a:gd name="T5" fmla="*/ 183 h 183"/>
              <a:gd name="T6" fmla="*/ 0 w 364"/>
              <a:gd name="T7" fmla="*/ 145 h 183"/>
              <a:gd name="T8" fmla="*/ 349 w 364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3">
                <a:moveTo>
                  <a:pt x="349" y="0"/>
                </a:moveTo>
                <a:lnTo>
                  <a:pt x="364" y="32"/>
                </a:lnTo>
                <a:lnTo>
                  <a:pt x="17" y="183"/>
                </a:lnTo>
                <a:lnTo>
                  <a:pt x="0" y="14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87"/>
          <p:cNvSpPr>
            <a:spLocks/>
          </p:cNvSpPr>
          <p:nvPr/>
        </p:nvSpPr>
        <p:spPr bwMode="auto">
          <a:xfrm>
            <a:off x="5222870" y="4714893"/>
            <a:ext cx="298450" cy="157163"/>
          </a:xfrm>
          <a:custGeom>
            <a:avLst/>
            <a:gdLst>
              <a:gd name="T0" fmla="*/ 354 w 375"/>
              <a:gd name="T1" fmla="*/ 0 h 198"/>
              <a:gd name="T2" fmla="*/ 375 w 375"/>
              <a:gd name="T3" fmla="*/ 49 h 198"/>
              <a:gd name="T4" fmla="*/ 28 w 375"/>
              <a:gd name="T5" fmla="*/ 198 h 198"/>
              <a:gd name="T6" fmla="*/ 0 w 375"/>
              <a:gd name="T7" fmla="*/ 127 h 198"/>
              <a:gd name="T8" fmla="*/ 354 w 375"/>
              <a:gd name="T9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" h="198">
                <a:moveTo>
                  <a:pt x="354" y="0"/>
                </a:moveTo>
                <a:lnTo>
                  <a:pt x="375" y="49"/>
                </a:lnTo>
                <a:lnTo>
                  <a:pt x="28" y="198"/>
                </a:lnTo>
                <a:lnTo>
                  <a:pt x="0" y="127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Freeform 288"/>
          <p:cNvSpPr>
            <a:spLocks/>
          </p:cNvSpPr>
          <p:nvPr/>
        </p:nvSpPr>
        <p:spPr bwMode="auto">
          <a:xfrm>
            <a:off x="5245095" y="4754581"/>
            <a:ext cx="293688" cy="144463"/>
          </a:xfrm>
          <a:custGeom>
            <a:avLst/>
            <a:gdLst>
              <a:gd name="T0" fmla="*/ 347 w 369"/>
              <a:gd name="T1" fmla="*/ 0 h 183"/>
              <a:gd name="T2" fmla="*/ 369 w 369"/>
              <a:gd name="T3" fmla="*/ 51 h 183"/>
              <a:gd name="T4" fmla="*/ 15 w 369"/>
              <a:gd name="T5" fmla="*/ 183 h 183"/>
              <a:gd name="T6" fmla="*/ 0 w 369"/>
              <a:gd name="T7" fmla="*/ 149 h 183"/>
              <a:gd name="T8" fmla="*/ 347 w 369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83">
                <a:moveTo>
                  <a:pt x="347" y="0"/>
                </a:moveTo>
                <a:lnTo>
                  <a:pt x="369" y="51"/>
                </a:lnTo>
                <a:lnTo>
                  <a:pt x="15" y="183"/>
                </a:lnTo>
                <a:lnTo>
                  <a:pt x="0" y="149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Freeform 289"/>
          <p:cNvSpPr>
            <a:spLocks/>
          </p:cNvSpPr>
          <p:nvPr/>
        </p:nvSpPr>
        <p:spPr bwMode="auto">
          <a:xfrm>
            <a:off x="5194295" y="4646631"/>
            <a:ext cx="301625" cy="150813"/>
          </a:xfrm>
          <a:custGeom>
            <a:avLst/>
            <a:gdLst>
              <a:gd name="T0" fmla="*/ 354 w 379"/>
              <a:gd name="T1" fmla="*/ 0 h 190"/>
              <a:gd name="T2" fmla="*/ 379 w 379"/>
              <a:gd name="T3" fmla="*/ 58 h 190"/>
              <a:gd name="T4" fmla="*/ 28 w 379"/>
              <a:gd name="T5" fmla="*/ 190 h 190"/>
              <a:gd name="T6" fmla="*/ 0 w 379"/>
              <a:gd name="T7" fmla="*/ 115 h 190"/>
              <a:gd name="T8" fmla="*/ 354 w 379"/>
              <a:gd name="T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90">
                <a:moveTo>
                  <a:pt x="354" y="0"/>
                </a:moveTo>
                <a:lnTo>
                  <a:pt x="379" y="58"/>
                </a:lnTo>
                <a:lnTo>
                  <a:pt x="28" y="190"/>
                </a:lnTo>
                <a:lnTo>
                  <a:pt x="0" y="115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Freeform 290"/>
          <p:cNvSpPr>
            <a:spLocks/>
          </p:cNvSpPr>
          <p:nvPr/>
        </p:nvSpPr>
        <p:spPr bwMode="auto">
          <a:xfrm>
            <a:off x="5216520" y="4692668"/>
            <a:ext cx="287338" cy="122238"/>
          </a:xfrm>
          <a:custGeom>
            <a:avLst/>
            <a:gdLst>
              <a:gd name="T0" fmla="*/ 351 w 362"/>
              <a:gd name="T1" fmla="*/ 0 h 155"/>
              <a:gd name="T2" fmla="*/ 362 w 362"/>
              <a:gd name="T3" fmla="*/ 28 h 155"/>
              <a:gd name="T4" fmla="*/ 8 w 362"/>
              <a:gd name="T5" fmla="*/ 155 h 155"/>
              <a:gd name="T6" fmla="*/ 0 w 362"/>
              <a:gd name="T7" fmla="*/ 132 h 155"/>
              <a:gd name="T8" fmla="*/ 351 w 362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155">
                <a:moveTo>
                  <a:pt x="351" y="0"/>
                </a:moveTo>
                <a:lnTo>
                  <a:pt x="362" y="28"/>
                </a:lnTo>
                <a:lnTo>
                  <a:pt x="8" y="155"/>
                </a:lnTo>
                <a:lnTo>
                  <a:pt x="0" y="132"/>
                </a:lnTo>
                <a:lnTo>
                  <a:pt x="3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Freeform 291"/>
          <p:cNvSpPr>
            <a:spLocks/>
          </p:cNvSpPr>
          <p:nvPr/>
        </p:nvSpPr>
        <p:spPr bwMode="auto">
          <a:xfrm>
            <a:off x="5168895" y="4573606"/>
            <a:ext cx="293688" cy="138113"/>
          </a:xfrm>
          <a:custGeom>
            <a:avLst/>
            <a:gdLst>
              <a:gd name="T0" fmla="*/ 348 w 369"/>
              <a:gd name="T1" fmla="*/ 0 h 176"/>
              <a:gd name="T2" fmla="*/ 369 w 369"/>
              <a:gd name="T3" fmla="*/ 51 h 176"/>
              <a:gd name="T4" fmla="*/ 20 w 369"/>
              <a:gd name="T5" fmla="*/ 176 h 176"/>
              <a:gd name="T6" fmla="*/ 0 w 369"/>
              <a:gd name="T7" fmla="*/ 113 h 176"/>
              <a:gd name="T8" fmla="*/ 348 w 369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6">
                <a:moveTo>
                  <a:pt x="348" y="0"/>
                </a:moveTo>
                <a:lnTo>
                  <a:pt x="369" y="51"/>
                </a:lnTo>
                <a:lnTo>
                  <a:pt x="20" y="176"/>
                </a:lnTo>
                <a:lnTo>
                  <a:pt x="0" y="113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Freeform 292"/>
          <p:cNvSpPr>
            <a:spLocks/>
          </p:cNvSpPr>
          <p:nvPr/>
        </p:nvSpPr>
        <p:spPr bwMode="auto">
          <a:xfrm>
            <a:off x="5186358" y="4613293"/>
            <a:ext cx="290513" cy="123825"/>
          </a:xfrm>
          <a:custGeom>
            <a:avLst/>
            <a:gdLst>
              <a:gd name="T0" fmla="*/ 349 w 366"/>
              <a:gd name="T1" fmla="*/ 0 h 157"/>
              <a:gd name="T2" fmla="*/ 366 w 366"/>
              <a:gd name="T3" fmla="*/ 42 h 157"/>
              <a:gd name="T4" fmla="*/ 12 w 366"/>
              <a:gd name="T5" fmla="*/ 157 h 157"/>
              <a:gd name="T6" fmla="*/ 0 w 366"/>
              <a:gd name="T7" fmla="*/ 125 h 157"/>
              <a:gd name="T8" fmla="*/ 349 w 366"/>
              <a:gd name="T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57">
                <a:moveTo>
                  <a:pt x="349" y="0"/>
                </a:moveTo>
                <a:lnTo>
                  <a:pt x="366" y="42"/>
                </a:lnTo>
                <a:lnTo>
                  <a:pt x="12" y="157"/>
                </a:lnTo>
                <a:lnTo>
                  <a:pt x="0" y="12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Freeform 293"/>
          <p:cNvSpPr>
            <a:spLocks/>
          </p:cNvSpPr>
          <p:nvPr/>
        </p:nvSpPr>
        <p:spPr bwMode="auto">
          <a:xfrm>
            <a:off x="5153020" y="4521218"/>
            <a:ext cx="290513" cy="133350"/>
          </a:xfrm>
          <a:custGeom>
            <a:avLst/>
            <a:gdLst>
              <a:gd name="T0" fmla="*/ 345 w 366"/>
              <a:gd name="T1" fmla="*/ 0 h 168"/>
              <a:gd name="T2" fmla="*/ 366 w 366"/>
              <a:gd name="T3" fmla="*/ 57 h 168"/>
              <a:gd name="T4" fmla="*/ 17 w 366"/>
              <a:gd name="T5" fmla="*/ 168 h 168"/>
              <a:gd name="T6" fmla="*/ 0 w 366"/>
              <a:gd name="T7" fmla="*/ 115 h 168"/>
              <a:gd name="T8" fmla="*/ 345 w 366"/>
              <a:gd name="T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68">
                <a:moveTo>
                  <a:pt x="345" y="0"/>
                </a:moveTo>
                <a:lnTo>
                  <a:pt x="366" y="57"/>
                </a:lnTo>
                <a:lnTo>
                  <a:pt x="17" y="168"/>
                </a:lnTo>
                <a:lnTo>
                  <a:pt x="0" y="115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Freeform 294"/>
          <p:cNvSpPr>
            <a:spLocks/>
          </p:cNvSpPr>
          <p:nvPr/>
        </p:nvSpPr>
        <p:spPr bwMode="auto">
          <a:xfrm>
            <a:off x="5130795" y="4464068"/>
            <a:ext cx="293688" cy="138113"/>
          </a:xfrm>
          <a:custGeom>
            <a:avLst/>
            <a:gdLst>
              <a:gd name="T0" fmla="*/ 346 w 369"/>
              <a:gd name="T1" fmla="*/ 0 h 173"/>
              <a:gd name="T2" fmla="*/ 369 w 369"/>
              <a:gd name="T3" fmla="*/ 64 h 173"/>
              <a:gd name="T4" fmla="*/ 24 w 369"/>
              <a:gd name="T5" fmla="*/ 173 h 173"/>
              <a:gd name="T6" fmla="*/ 0 w 369"/>
              <a:gd name="T7" fmla="*/ 94 h 173"/>
              <a:gd name="T8" fmla="*/ 346 w 369"/>
              <a:gd name="T9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3">
                <a:moveTo>
                  <a:pt x="346" y="0"/>
                </a:moveTo>
                <a:lnTo>
                  <a:pt x="369" y="64"/>
                </a:lnTo>
                <a:lnTo>
                  <a:pt x="24" y="173"/>
                </a:lnTo>
                <a:lnTo>
                  <a:pt x="0" y="94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Freeform 295"/>
          <p:cNvSpPr>
            <a:spLocks/>
          </p:cNvSpPr>
          <p:nvPr/>
        </p:nvSpPr>
        <p:spPr bwMode="auto">
          <a:xfrm>
            <a:off x="5149845" y="4514868"/>
            <a:ext cx="276225" cy="96838"/>
          </a:xfrm>
          <a:custGeom>
            <a:avLst/>
            <a:gdLst>
              <a:gd name="T0" fmla="*/ 345 w 349"/>
              <a:gd name="T1" fmla="*/ 0 h 122"/>
              <a:gd name="T2" fmla="*/ 349 w 349"/>
              <a:gd name="T3" fmla="*/ 7 h 122"/>
              <a:gd name="T4" fmla="*/ 4 w 349"/>
              <a:gd name="T5" fmla="*/ 122 h 122"/>
              <a:gd name="T6" fmla="*/ 0 w 349"/>
              <a:gd name="T7" fmla="*/ 109 h 122"/>
              <a:gd name="T8" fmla="*/ 345 w 349"/>
              <a:gd name="T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9" h="122">
                <a:moveTo>
                  <a:pt x="345" y="0"/>
                </a:moveTo>
                <a:lnTo>
                  <a:pt x="349" y="7"/>
                </a:lnTo>
                <a:lnTo>
                  <a:pt x="4" y="122"/>
                </a:lnTo>
                <a:lnTo>
                  <a:pt x="0" y="109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Freeform 296"/>
          <p:cNvSpPr>
            <a:spLocks/>
          </p:cNvSpPr>
          <p:nvPr/>
        </p:nvSpPr>
        <p:spPr bwMode="auto">
          <a:xfrm>
            <a:off x="5111745" y="4389456"/>
            <a:ext cx="287338" cy="146050"/>
          </a:xfrm>
          <a:custGeom>
            <a:avLst/>
            <a:gdLst>
              <a:gd name="T0" fmla="*/ 339 w 364"/>
              <a:gd name="T1" fmla="*/ 0 h 185"/>
              <a:gd name="T2" fmla="*/ 364 w 364"/>
              <a:gd name="T3" fmla="*/ 74 h 185"/>
              <a:gd name="T4" fmla="*/ 25 w 364"/>
              <a:gd name="T5" fmla="*/ 185 h 185"/>
              <a:gd name="T6" fmla="*/ 0 w 364"/>
              <a:gd name="T7" fmla="*/ 93 h 185"/>
              <a:gd name="T8" fmla="*/ 339 w 364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5">
                <a:moveTo>
                  <a:pt x="339" y="0"/>
                </a:moveTo>
                <a:lnTo>
                  <a:pt x="364" y="74"/>
                </a:lnTo>
                <a:lnTo>
                  <a:pt x="25" y="185"/>
                </a:lnTo>
                <a:lnTo>
                  <a:pt x="0" y="93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Freeform 297"/>
          <p:cNvSpPr>
            <a:spLocks/>
          </p:cNvSpPr>
          <p:nvPr/>
        </p:nvSpPr>
        <p:spPr bwMode="auto">
          <a:xfrm>
            <a:off x="5130795" y="4446606"/>
            <a:ext cx="274638" cy="92075"/>
          </a:xfrm>
          <a:custGeom>
            <a:avLst/>
            <a:gdLst>
              <a:gd name="T0" fmla="*/ 339 w 346"/>
              <a:gd name="T1" fmla="*/ 0 h 115"/>
              <a:gd name="T2" fmla="*/ 346 w 346"/>
              <a:gd name="T3" fmla="*/ 21 h 115"/>
              <a:gd name="T4" fmla="*/ 0 w 346"/>
              <a:gd name="T5" fmla="*/ 115 h 115"/>
              <a:gd name="T6" fmla="*/ 0 w 346"/>
              <a:gd name="T7" fmla="*/ 111 h 115"/>
              <a:gd name="T8" fmla="*/ 339 w 346"/>
              <a:gd name="T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6" h="115">
                <a:moveTo>
                  <a:pt x="339" y="0"/>
                </a:moveTo>
                <a:lnTo>
                  <a:pt x="346" y="21"/>
                </a:lnTo>
                <a:lnTo>
                  <a:pt x="0" y="115"/>
                </a:lnTo>
                <a:lnTo>
                  <a:pt x="0" y="111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Freeform 298"/>
          <p:cNvSpPr>
            <a:spLocks/>
          </p:cNvSpPr>
          <p:nvPr/>
        </p:nvSpPr>
        <p:spPr bwMode="auto">
          <a:xfrm>
            <a:off x="5094283" y="4330718"/>
            <a:ext cx="284163" cy="123825"/>
          </a:xfrm>
          <a:custGeom>
            <a:avLst/>
            <a:gdLst>
              <a:gd name="T0" fmla="*/ 336 w 359"/>
              <a:gd name="T1" fmla="*/ 0 h 156"/>
              <a:gd name="T2" fmla="*/ 359 w 359"/>
              <a:gd name="T3" fmla="*/ 66 h 156"/>
              <a:gd name="T4" fmla="*/ 17 w 359"/>
              <a:gd name="T5" fmla="*/ 156 h 156"/>
              <a:gd name="T6" fmla="*/ 0 w 359"/>
              <a:gd name="T7" fmla="*/ 88 h 156"/>
              <a:gd name="T8" fmla="*/ 336 w 359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9" h="156">
                <a:moveTo>
                  <a:pt x="336" y="0"/>
                </a:moveTo>
                <a:lnTo>
                  <a:pt x="359" y="66"/>
                </a:lnTo>
                <a:lnTo>
                  <a:pt x="17" y="156"/>
                </a:lnTo>
                <a:lnTo>
                  <a:pt x="0" y="88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Freeform 299"/>
          <p:cNvSpPr>
            <a:spLocks/>
          </p:cNvSpPr>
          <p:nvPr/>
        </p:nvSpPr>
        <p:spPr bwMode="auto">
          <a:xfrm>
            <a:off x="5076820" y="4267218"/>
            <a:ext cx="282575" cy="128588"/>
          </a:xfrm>
          <a:custGeom>
            <a:avLst/>
            <a:gdLst>
              <a:gd name="T0" fmla="*/ 333 w 356"/>
              <a:gd name="T1" fmla="*/ 0 h 162"/>
              <a:gd name="T2" fmla="*/ 356 w 356"/>
              <a:gd name="T3" fmla="*/ 73 h 162"/>
              <a:gd name="T4" fmla="*/ 22 w 356"/>
              <a:gd name="T5" fmla="*/ 162 h 162"/>
              <a:gd name="T6" fmla="*/ 0 w 356"/>
              <a:gd name="T7" fmla="*/ 66 h 162"/>
              <a:gd name="T8" fmla="*/ 7 w 356"/>
              <a:gd name="T9" fmla="*/ 64 h 162"/>
              <a:gd name="T10" fmla="*/ 333 w 356"/>
              <a:gd name="T11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6" h="162">
                <a:moveTo>
                  <a:pt x="333" y="0"/>
                </a:moveTo>
                <a:lnTo>
                  <a:pt x="356" y="73"/>
                </a:lnTo>
                <a:lnTo>
                  <a:pt x="22" y="162"/>
                </a:lnTo>
                <a:lnTo>
                  <a:pt x="0" y="66"/>
                </a:lnTo>
                <a:lnTo>
                  <a:pt x="7" y="6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Freeform 300"/>
          <p:cNvSpPr>
            <a:spLocks/>
          </p:cNvSpPr>
          <p:nvPr/>
        </p:nvSpPr>
        <p:spPr bwMode="auto">
          <a:xfrm>
            <a:off x="5060945" y="4176731"/>
            <a:ext cx="276225" cy="141288"/>
          </a:xfrm>
          <a:custGeom>
            <a:avLst/>
            <a:gdLst>
              <a:gd name="T0" fmla="*/ 322 w 349"/>
              <a:gd name="T1" fmla="*/ 0 h 180"/>
              <a:gd name="T2" fmla="*/ 349 w 349"/>
              <a:gd name="T3" fmla="*/ 95 h 180"/>
              <a:gd name="T4" fmla="*/ 28 w 349"/>
              <a:gd name="T5" fmla="*/ 180 h 180"/>
              <a:gd name="T6" fmla="*/ 21 w 349"/>
              <a:gd name="T7" fmla="*/ 180 h 180"/>
              <a:gd name="T8" fmla="*/ 0 w 349"/>
              <a:gd name="T9" fmla="*/ 63 h 180"/>
              <a:gd name="T10" fmla="*/ 322 w 349"/>
              <a:gd name="T1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180">
                <a:moveTo>
                  <a:pt x="322" y="0"/>
                </a:moveTo>
                <a:lnTo>
                  <a:pt x="349" y="95"/>
                </a:lnTo>
                <a:lnTo>
                  <a:pt x="28" y="180"/>
                </a:lnTo>
                <a:lnTo>
                  <a:pt x="21" y="180"/>
                </a:lnTo>
                <a:lnTo>
                  <a:pt x="0" y="63"/>
                </a:lnTo>
                <a:lnTo>
                  <a:pt x="3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Freeform 301"/>
          <p:cNvSpPr>
            <a:spLocks/>
          </p:cNvSpPr>
          <p:nvPr/>
        </p:nvSpPr>
        <p:spPr bwMode="auto">
          <a:xfrm>
            <a:off x="5083170" y="4251343"/>
            <a:ext cx="258763" cy="66675"/>
          </a:xfrm>
          <a:custGeom>
            <a:avLst/>
            <a:gdLst>
              <a:gd name="T0" fmla="*/ 321 w 326"/>
              <a:gd name="T1" fmla="*/ 0 h 85"/>
              <a:gd name="T2" fmla="*/ 326 w 326"/>
              <a:gd name="T3" fmla="*/ 21 h 85"/>
              <a:gd name="T4" fmla="*/ 0 w 326"/>
              <a:gd name="T5" fmla="*/ 85 h 85"/>
              <a:gd name="T6" fmla="*/ 321 w 326"/>
              <a:gd name="T7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6" h="85">
                <a:moveTo>
                  <a:pt x="321" y="0"/>
                </a:moveTo>
                <a:lnTo>
                  <a:pt x="326" y="21"/>
                </a:lnTo>
                <a:lnTo>
                  <a:pt x="0" y="85"/>
                </a:lnTo>
                <a:lnTo>
                  <a:pt x="3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Freeform 302"/>
          <p:cNvSpPr>
            <a:spLocks/>
          </p:cNvSpPr>
          <p:nvPr/>
        </p:nvSpPr>
        <p:spPr bwMode="auto">
          <a:xfrm>
            <a:off x="5049833" y="4113231"/>
            <a:ext cx="266700" cy="111125"/>
          </a:xfrm>
          <a:custGeom>
            <a:avLst/>
            <a:gdLst>
              <a:gd name="T0" fmla="*/ 315 w 335"/>
              <a:gd name="T1" fmla="*/ 0 h 140"/>
              <a:gd name="T2" fmla="*/ 335 w 335"/>
              <a:gd name="T3" fmla="*/ 78 h 140"/>
              <a:gd name="T4" fmla="*/ 13 w 335"/>
              <a:gd name="T5" fmla="*/ 140 h 140"/>
              <a:gd name="T6" fmla="*/ 0 w 335"/>
              <a:gd name="T7" fmla="*/ 63 h 140"/>
              <a:gd name="T8" fmla="*/ 315 w 335"/>
              <a:gd name="T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140">
                <a:moveTo>
                  <a:pt x="315" y="0"/>
                </a:moveTo>
                <a:lnTo>
                  <a:pt x="335" y="78"/>
                </a:lnTo>
                <a:lnTo>
                  <a:pt x="13" y="140"/>
                </a:lnTo>
                <a:lnTo>
                  <a:pt x="0" y="63"/>
                </a:lnTo>
                <a:lnTo>
                  <a:pt x="31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Freeform 303"/>
          <p:cNvSpPr>
            <a:spLocks/>
          </p:cNvSpPr>
          <p:nvPr/>
        </p:nvSpPr>
        <p:spPr bwMode="auto">
          <a:xfrm>
            <a:off x="5045070" y="4083068"/>
            <a:ext cx="254000" cy="69850"/>
          </a:xfrm>
          <a:custGeom>
            <a:avLst/>
            <a:gdLst>
              <a:gd name="T0" fmla="*/ 311 w 321"/>
              <a:gd name="T1" fmla="*/ 0 h 86"/>
              <a:gd name="T2" fmla="*/ 321 w 321"/>
              <a:gd name="T3" fmla="*/ 37 h 86"/>
              <a:gd name="T4" fmla="*/ 4 w 321"/>
              <a:gd name="T5" fmla="*/ 86 h 86"/>
              <a:gd name="T6" fmla="*/ 0 w 321"/>
              <a:gd name="T7" fmla="*/ 52 h 86"/>
              <a:gd name="T8" fmla="*/ 311 w 321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86">
                <a:moveTo>
                  <a:pt x="311" y="0"/>
                </a:moveTo>
                <a:lnTo>
                  <a:pt x="321" y="37"/>
                </a:lnTo>
                <a:lnTo>
                  <a:pt x="4" y="86"/>
                </a:lnTo>
                <a:lnTo>
                  <a:pt x="0" y="52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Freeform 304"/>
          <p:cNvSpPr>
            <a:spLocks/>
          </p:cNvSpPr>
          <p:nvPr/>
        </p:nvSpPr>
        <p:spPr bwMode="auto">
          <a:xfrm>
            <a:off x="5035545" y="4011631"/>
            <a:ext cx="257175" cy="109538"/>
          </a:xfrm>
          <a:custGeom>
            <a:avLst/>
            <a:gdLst>
              <a:gd name="T0" fmla="*/ 301 w 322"/>
              <a:gd name="T1" fmla="*/ 0 h 138"/>
              <a:gd name="T2" fmla="*/ 322 w 322"/>
              <a:gd name="T3" fmla="*/ 89 h 138"/>
              <a:gd name="T4" fmla="*/ 9 w 322"/>
              <a:gd name="T5" fmla="*/ 138 h 138"/>
              <a:gd name="T6" fmla="*/ 0 w 322"/>
              <a:gd name="T7" fmla="*/ 57 h 138"/>
              <a:gd name="T8" fmla="*/ 301 w 322"/>
              <a:gd name="T9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138">
                <a:moveTo>
                  <a:pt x="301" y="0"/>
                </a:moveTo>
                <a:lnTo>
                  <a:pt x="322" y="89"/>
                </a:lnTo>
                <a:lnTo>
                  <a:pt x="9" y="138"/>
                </a:lnTo>
                <a:lnTo>
                  <a:pt x="0" y="57"/>
                </a:lnTo>
                <a:lnTo>
                  <a:pt x="30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Freeform 305"/>
          <p:cNvSpPr>
            <a:spLocks/>
          </p:cNvSpPr>
          <p:nvPr/>
        </p:nvSpPr>
        <p:spPr bwMode="auto">
          <a:xfrm>
            <a:off x="5043483" y="4081481"/>
            <a:ext cx="249238" cy="44450"/>
          </a:xfrm>
          <a:custGeom>
            <a:avLst/>
            <a:gdLst>
              <a:gd name="T0" fmla="*/ 313 w 313"/>
              <a:gd name="T1" fmla="*/ 0 h 54"/>
              <a:gd name="T2" fmla="*/ 313 w 313"/>
              <a:gd name="T3" fmla="*/ 2 h 54"/>
              <a:gd name="T4" fmla="*/ 2 w 313"/>
              <a:gd name="T5" fmla="*/ 54 h 54"/>
              <a:gd name="T6" fmla="*/ 0 w 313"/>
              <a:gd name="T7" fmla="*/ 49 h 54"/>
              <a:gd name="T8" fmla="*/ 313 w 313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" h="54">
                <a:moveTo>
                  <a:pt x="313" y="0"/>
                </a:moveTo>
                <a:lnTo>
                  <a:pt x="313" y="2"/>
                </a:lnTo>
                <a:lnTo>
                  <a:pt x="2" y="54"/>
                </a:lnTo>
                <a:lnTo>
                  <a:pt x="0" y="49"/>
                </a:lnTo>
                <a:lnTo>
                  <a:pt x="3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Freeform 306"/>
          <p:cNvSpPr>
            <a:spLocks/>
          </p:cNvSpPr>
          <p:nvPr/>
        </p:nvSpPr>
        <p:spPr bwMode="auto">
          <a:xfrm>
            <a:off x="5032370" y="3957656"/>
            <a:ext cx="238125" cy="73025"/>
          </a:xfrm>
          <a:custGeom>
            <a:avLst/>
            <a:gdLst>
              <a:gd name="T0" fmla="*/ 292 w 302"/>
              <a:gd name="T1" fmla="*/ 0 h 93"/>
              <a:gd name="T2" fmla="*/ 302 w 302"/>
              <a:gd name="T3" fmla="*/ 42 h 93"/>
              <a:gd name="T4" fmla="*/ 4 w 302"/>
              <a:gd name="T5" fmla="*/ 93 h 93"/>
              <a:gd name="T6" fmla="*/ 0 w 302"/>
              <a:gd name="T7" fmla="*/ 55 h 93"/>
              <a:gd name="T8" fmla="*/ 292 w 302"/>
              <a:gd name="T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93">
                <a:moveTo>
                  <a:pt x="292" y="0"/>
                </a:moveTo>
                <a:lnTo>
                  <a:pt x="302" y="42"/>
                </a:lnTo>
                <a:lnTo>
                  <a:pt x="4" y="93"/>
                </a:lnTo>
                <a:lnTo>
                  <a:pt x="0" y="55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Freeform 307"/>
          <p:cNvSpPr>
            <a:spLocks/>
          </p:cNvSpPr>
          <p:nvPr/>
        </p:nvSpPr>
        <p:spPr bwMode="auto">
          <a:xfrm>
            <a:off x="5035545" y="3990993"/>
            <a:ext cx="239713" cy="65088"/>
          </a:xfrm>
          <a:custGeom>
            <a:avLst/>
            <a:gdLst>
              <a:gd name="T0" fmla="*/ 298 w 303"/>
              <a:gd name="T1" fmla="*/ 0 h 83"/>
              <a:gd name="T2" fmla="*/ 303 w 303"/>
              <a:gd name="T3" fmla="*/ 26 h 83"/>
              <a:gd name="T4" fmla="*/ 2 w 303"/>
              <a:gd name="T5" fmla="*/ 83 h 83"/>
              <a:gd name="T6" fmla="*/ 0 w 303"/>
              <a:gd name="T7" fmla="*/ 51 h 83"/>
              <a:gd name="T8" fmla="*/ 298 w 303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83">
                <a:moveTo>
                  <a:pt x="298" y="0"/>
                </a:moveTo>
                <a:lnTo>
                  <a:pt x="303" y="26"/>
                </a:lnTo>
                <a:lnTo>
                  <a:pt x="2" y="83"/>
                </a:lnTo>
                <a:lnTo>
                  <a:pt x="0" y="51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Freeform 308"/>
          <p:cNvSpPr>
            <a:spLocks/>
          </p:cNvSpPr>
          <p:nvPr/>
        </p:nvSpPr>
        <p:spPr bwMode="auto">
          <a:xfrm>
            <a:off x="5029195" y="3941781"/>
            <a:ext cx="234950" cy="47625"/>
          </a:xfrm>
          <a:custGeom>
            <a:avLst/>
            <a:gdLst>
              <a:gd name="T0" fmla="*/ 292 w 295"/>
              <a:gd name="T1" fmla="*/ 0 h 61"/>
              <a:gd name="T2" fmla="*/ 295 w 295"/>
              <a:gd name="T3" fmla="*/ 17 h 61"/>
              <a:gd name="T4" fmla="*/ 1 w 295"/>
              <a:gd name="T5" fmla="*/ 61 h 61"/>
              <a:gd name="T6" fmla="*/ 0 w 295"/>
              <a:gd name="T7" fmla="*/ 36 h 61"/>
              <a:gd name="T8" fmla="*/ 292 w 295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61">
                <a:moveTo>
                  <a:pt x="292" y="0"/>
                </a:moveTo>
                <a:lnTo>
                  <a:pt x="295" y="17"/>
                </a:lnTo>
                <a:lnTo>
                  <a:pt x="1" y="61"/>
                </a:lnTo>
                <a:lnTo>
                  <a:pt x="0" y="36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Freeform 309"/>
          <p:cNvSpPr>
            <a:spLocks/>
          </p:cNvSpPr>
          <p:nvPr/>
        </p:nvSpPr>
        <p:spPr bwMode="auto">
          <a:xfrm>
            <a:off x="5040308" y="3478231"/>
            <a:ext cx="165100" cy="22225"/>
          </a:xfrm>
          <a:custGeom>
            <a:avLst/>
            <a:gdLst>
              <a:gd name="T0" fmla="*/ 205 w 207"/>
              <a:gd name="T1" fmla="*/ 0 h 28"/>
              <a:gd name="T2" fmla="*/ 207 w 207"/>
              <a:gd name="T3" fmla="*/ 18 h 28"/>
              <a:gd name="T4" fmla="*/ 0 w 207"/>
              <a:gd name="T5" fmla="*/ 28 h 28"/>
              <a:gd name="T6" fmla="*/ 3 w 207"/>
              <a:gd name="T7" fmla="*/ 7 h 28"/>
              <a:gd name="T8" fmla="*/ 205 w 20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28">
                <a:moveTo>
                  <a:pt x="205" y="0"/>
                </a:moveTo>
                <a:lnTo>
                  <a:pt x="207" y="18"/>
                </a:lnTo>
                <a:lnTo>
                  <a:pt x="0" y="28"/>
                </a:lnTo>
                <a:lnTo>
                  <a:pt x="3" y="7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Freeform 310"/>
          <p:cNvSpPr>
            <a:spLocks/>
          </p:cNvSpPr>
          <p:nvPr/>
        </p:nvSpPr>
        <p:spPr bwMode="auto">
          <a:xfrm>
            <a:off x="5032370" y="3540143"/>
            <a:ext cx="179388" cy="53975"/>
          </a:xfrm>
          <a:custGeom>
            <a:avLst/>
            <a:gdLst>
              <a:gd name="T0" fmla="*/ 221 w 226"/>
              <a:gd name="T1" fmla="*/ 0 h 68"/>
              <a:gd name="T2" fmla="*/ 226 w 226"/>
              <a:gd name="T3" fmla="*/ 60 h 68"/>
              <a:gd name="T4" fmla="*/ 0 w 226"/>
              <a:gd name="T5" fmla="*/ 68 h 68"/>
              <a:gd name="T6" fmla="*/ 6 w 226"/>
              <a:gd name="T7" fmla="*/ 9 h 68"/>
              <a:gd name="T8" fmla="*/ 221 w 226"/>
              <a:gd name="T9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68">
                <a:moveTo>
                  <a:pt x="221" y="0"/>
                </a:moveTo>
                <a:lnTo>
                  <a:pt x="226" y="60"/>
                </a:lnTo>
                <a:lnTo>
                  <a:pt x="0" y="68"/>
                </a:lnTo>
                <a:lnTo>
                  <a:pt x="6" y="9"/>
                </a:lnTo>
                <a:lnTo>
                  <a:pt x="2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Freeform 311"/>
          <p:cNvSpPr>
            <a:spLocks/>
          </p:cNvSpPr>
          <p:nvPr/>
        </p:nvSpPr>
        <p:spPr bwMode="auto">
          <a:xfrm>
            <a:off x="5029195" y="3613168"/>
            <a:ext cx="185738" cy="19050"/>
          </a:xfrm>
          <a:custGeom>
            <a:avLst/>
            <a:gdLst>
              <a:gd name="T0" fmla="*/ 231 w 233"/>
              <a:gd name="T1" fmla="*/ 0 h 25"/>
              <a:gd name="T2" fmla="*/ 233 w 233"/>
              <a:gd name="T3" fmla="*/ 21 h 25"/>
              <a:gd name="T4" fmla="*/ 0 w 233"/>
              <a:gd name="T5" fmla="*/ 25 h 25"/>
              <a:gd name="T6" fmla="*/ 0 w 233"/>
              <a:gd name="T7" fmla="*/ 10 h 25"/>
              <a:gd name="T8" fmla="*/ 231 w 233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5">
                <a:moveTo>
                  <a:pt x="231" y="0"/>
                </a:moveTo>
                <a:lnTo>
                  <a:pt x="233" y="21"/>
                </a:lnTo>
                <a:lnTo>
                  <a:pt x="0" y="25"/>
                </a:lnTo>
                <a:lnTo>
                  <a:pt x="0" y="10"/>
                </a:lnTo>
                <a:lnTo>
                  <a:pt x="23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Freeform 312"/>
          <p:cNvSpPr>
            <a:spLocks/>
          </p:cNvSpPr>
          <p:nvPr/>
        </p:nvSpPr>
        <p:spPr bwMode="auto">
          <a:xfrm>
            <a:off x="5026020" y="3636981"/>
            <a:ext cx="192088" cy="36513"/>
          </a:xfrm>
          <a:custGeom>
            <a:avLst/>
            <a:gdLst>
              <a:gd name="T0" fmla="*/ 239 w 243"/>
              <a:gd name="T1" fmla="*/ 0 h 45"/>
              <a:gd name="T2" fmla="*/ 243 w 243"/>
              <a:gd name="T3" fmla="*/ 39 h 45"/>
              <a:gd name="T4" fmla="*/ 0 w 243"/>
              <a:gd name="T5" fmla="*/ 45 h 45"/>
              <a:gd name="T6" fmla="*/ 2 w 243"/>
              <a:gd name="T7" fmla="*/ 9 h 45"/>
              <a:gd name="T8" fmla="*/ 239 w 243"/>
              <a:gd name="T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45">
                <a:moveTo>
                  <a:pt x="239" y="0"/>
                </a:moveTo>
                <a:lnTo>
                  <a:pt x="243" y="39"/>
                </a:lnTo>
                <a:lnTo>
                  <a:pt x="0" y="45"/>
                </a:lnTo>
                <a:lnTo>
                  <a:pt x="2" y="9"/>
                </a:lnTo>
                <a:lnTo>
                  <a:pt x="23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Freeform 313"/>
          <p:cNvSpPr>
            <a:spLocks/>
          </p:cNvSpPr>
          <p:nvPr/>
        </p:nvSpPr>
        <p:spPr bwMode="auto">
          <a:xfrm>
            <a:off x="5027608" y="3630631"/>
            <a:ext cx="188913" cy="14288"/>
          </a:xfrm>
          <a:custGeom>
            <a:avLst/>
            <a:gdLst>
              <a:gd name="T0" fmla="*/ 235 w 237"/>
              <a:gd name="T1" fmla="*/ 0 h 19"/>
              <a:gd name="T2" fmla="*/ 237 w 237"/>
              <a:gd name="T3" fmla="*/ 10 h 19"/>
              <a:gd name="T4" fmla="*/ 0 w 237"/>
              <a:gd name="T5" fmla="*/ 19 h 19"/>
              <a:gd name="T6" fmla="*/ 2 w 237"/>
              <a:gd name="T7" fmla="*/ 4 h 19"/>
              <a:gd name="T8" fmla="*/ 235 w 237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19">
                <a:moveTo>
                  <a:pt x="235" y="0"/>
                </a:moveTo>
                <a:lnTo>
                  <a:pt x="237" y="10"/>
                </a:lnTo>
                <a:lnTo>
                  <a:pt x="0" y="19"/>
                </a:lnTo>
                <a:lnTo>
                  <a:pt x="2" y="4"/>
                </a:lnTo>
                <a:lnTo>
                  <a:pt x="23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Freeform 314"/>
          <p:cNvSpPr>
            <a:spLocks/>
          </p:cNvSpPr>
          <p:nvPr/>
        </p:nvSpPr>
        <p:spPr bwMode="auto">
          <a:xfrm>
            <a:off x="5022845" y="3690956"/>
            <a:ext cx="201613" cy="44450"/>
          </a:xfrm>
          <a:custGeom>
            <a:avLst/>
            <a:gdLst>
              <a:gd name="T0" fmla="*/ 249 w 254"/>
              <a:gd name="T1" fmla="*/ 0 h 57"/>
              <a:gd name="T2" fmla="*/ 254 w 254"/>
              <a:gd name="T3" fmla="*/ 40 h 57"/>
              <a:gd name="T4" fmla="*/ 220 w 254"/>
              <a:gd name="T5" fmla="*/ 42 h 57"/>
              <a:gd name="T6" fmla="*/ 179 w 254"/>
              <a:gd name="T7" fmla="*/ 46 h 57"/>
              <a:gd name="T8" fmla="*/ 128 w 254"/>
              <a:gd name="T9" fmla="*/ 48 h 57"/>
              <a:gd name="T10" fmla="*/ 70 w 254"/>
              <a:gd name="T11" fmla="*/ 51 h 57"/>
              <a:gd name="T12" fmla="*/ 0 w 254"/>
              <a:gd name="T13" fmla="*/ 57 h 57"/>
              <a:gd name="T14" fmla="*/ 2 w 254"/>
              <a:gd name="T15" fmla="*/ 17 h 57"/>
              <a:gd name="T16" fmla="*/ 68 w 254"/>
              <a:gd name="T17" fmla="*/ 12 h 57"/>
              <a:gd name="T18" fmla="*/ 132 w 254"/>
              <a:gd name="T19" fmla="*/ 8 h 57"/>
              <a:gd name="T20" fmla="*/ 194 w 254"/>
              <a:gd name="T21" fmla="*/ 4 h 57"/>
              <a:gd name="T22" fmla="*/ 249 w 254"/>
              <a:gd name="T2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4" h="57">
                <a:moveTo>
                  <a:pt x="249" y="0"/>
                </a:moveTo>
                <a:lnTo>
                  <a:pt x="254" y="40"/>
                </a:lnTo>
                <a:lnTo>
                  <a:pt x="220" y="42"/>
                </a:lnTo>
                <a:lnTo>
                  <a:pt x="179" y="46"/>
                </a:lnTo>
                <a:lnTo>
                  <a:pt x="128" y="48"/>
                </a:lnTo>
                <a:lnTo>
                  <a:pt x="70" y="51"/>
                </a:lnTo>
                <a:lnTo>
                  <a:pt x="0" y="57"/>
                </a:lnTo>
                <a:lnTo>
                  <a:pt x="2" y="17"/>
                </a:lnTo>
                <a:lnTo>
                  <a:pt x="68" y="12"/>
                </a:lnTo>
                <a:lnTo>
                  <a:pt x="132" y="8"/>
                </a:lnTo>
                <a:lnTo>
                  <a:pt x="194" y="4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Freeform 315"/>
          <p:cNvSpPr>
            <a:spLocks/>
          </p:cNvSpPr>
          <p:nvPr/>
        </p:nvSpPr>
        <p:spPr bwMode="auto">
          <a:xfrm>
            <a:off x="5022845" y="3732231"/>
            <a:ext cx="207963" cy="44450"/>
          </a:xfrm>
          <a:custGeom>
            <a:avLst/>
            <a:gdLst>
              <a:gd name="T0" fmla="*/ 256 w 262"/>
              <a:gd name="T1" fmla="*/ 0 h 57"/>
              <a:gd name="T2" fmla="*/ 262 w 262"/>
              <a:gd name="T3" fmla="*/ 40 h 57"/>
              <a:gd name="T4" fmla="*/ 0 w 262"/>
              <a:gd name="T5" fmla="*/ 57 h 57"/>
              <a:gd name="T6" fmla="*/ 0 w 262"/>
              <a:gd name="T7" fmla="*/ 17 h 57"/>
              <a:gd name="T8" fmla="*/ 256 w 262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57">
                <a:moveTo>
                  <a:pt x="256" y="0"/>
                </a:moveTo>
                <a:lnTo>
                  <a:pt x="262" y="40"/>
                </a:lnTo>
                <a:lnTo>
                  <a:pt x="0" y="57"/>
                </a:lnTo>
                <a:lnTo>
                  <a:pt x="0" y="17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Freeform 316"/>
          <p:cNvSpPr>
            <a:spLocks/>
          </p:cNvSpPr>
          <p:nvPr/>
        </p:nvSpPr>
        <p:spPr bwMode="auto">
          <a:xfrm>
            <a:off x="5022845" y="3765568"/>
            <a:ext cx="215900" cy="76200"/>
          </a:xfrm>
          <a:custGeom>
            <a:avLst/>
            <a:gdLst>
              <a:gd name="T0" fmla="*/ 262 w 271"/>
              <a:gd name="T1" fmla="*/ 0 h 96"/>
              <a:gd name="T2" fmla="*/ 271 w 271"/>
              <a:gd name="T3" fmla="*/ 68 h 96"/>
              <a:gd name="T4" fmla="*/ 0 w 271"/>
              <a:gd name="T5" fmla="*/ 96 h 96"/>
              <a:gd name="T6" fmla="*/ 0 w 271"/>
              <a:gd name="T7" fmla="*/ 26 h 96"/>
              <a:gd name="T8" fmla="*/ 262 w 271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6">
                <a:moveTo>
                  <a:pt x="262" y="0"/>
                </a:moveTo>
                <a:lnTo>
                  <a:pt x="271" y="68"/>
                </a:lnTo>
                <a:lnTo>
                  <a:pt x="0" y="96"/>
                </a:lnTo>
                <a:lnTo>
                  <a:pt x="0" y="26"/>
                </a:lnTo>
                <a:lnTo>
                  <a:pt x="26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Freeform 317"/>
          <p:cNvSpPr>
            <a:spLocks/>
          </p:cNvSpPr>
          <p:nvPr/>
        </p:nvSpPr>
        <p:spPr bwMode="auto">
          <a:xfrm>
            <a:off x="5024433" y="3827481"/>
            <a:ext cx="220663" cy="58738"/>
          </a:xfrm>
          <a:custGeom>
            <a:avLst/>
            <a:gdLst>
              <a:gd name="T0" fmla="*/ 271 w 279"/>
              <a:gd name="T1" fmla="*/ 0 h 74"/>
              <a:gd name="T2" fmla="*/ 279 w 279"/>
              <a:gd name="T3" fmla="*/ 40 h 74"/>
              <a:gd name="T4" fmla="*/ 0 w 279"/>
              <a:gd name="T5" fmla="*/ 74 h 74"/>
              <a:gd name="T6" fmla="*/ 0 w 279"/>
              <a:gd name="T7" fmla="*/ 34 h 74"/>
              <a:gd name="T8" fmla="*/ 271 w 279"/>
              <a:gd name="T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4">
                <a:moveTo>
                  <a:pt x="271" y="0"/>
                </a:moveTo>
                <a:lnTo>
                  <a:pt x="279" y="40"/>
                </a:lnTo>
                <a:lnTo>
                  <a:pt x="0" y="74"/>
                </a:lnTo>
                <a:lnTo>
                  <a:pt x="0" y="34"/>
                </a:lnTo>
                <a:lnTo>
                  <a:pt x="27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Freeform 318"/>
          <p:cNvSpPr>
            <a:spLocks/>
          </p:cNvSpPr>
          <p:nvPr/>
        </p:nvSpPr>
        <p:spPr bwMode="auto">
          <a:xfrm>
            <a:off x="5024433" y="3863993"/>
            <a:ext cx="233363" cy="93663"/>
          </a:xfrm>
          <a:custGeom>
            <a:avLst/>
            <a:gdLst>
              <a:gd name="T0" fmla="*/ 279 w 294"/>
              <a:gd name="T1" fmla="*/ 0 h 119"/>
              <a:gd name="T2" fmla="*/ 294 w 294"/>
              <a:gd name="T3" fmla="*/ 76 h 119"/>
              <a:gd name="T4" fmla="*/ 6 w 294"/>
              <a:gd name="T5" fmla="*/ 119 h 119"/>
              <a:gd name="T6" fmla="*/ 0 w 294"/>
              <a:gd name="T7" fmla="*/ 36 h 119"/>
              <a:gd name="T8" fmla="*/ 279 w 294"/>
              <a:gd name="T9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119">
                <a:moveTo>
                  <a:pt x="279" y="0"/>
                </a:moveTo>
                <a:lnTo>
                  <a:pt x="294" y="76"/>
                </a:lnTo>
                <a:lnTo>
                  <a:pt x="6" y="119"/>
                </a:lnTo>
                <a:lnTo>
                  <a:pt x="0" y="36"/>
                </a:lnTo>
                <a:lnTo>
                  <a:pt x="27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Freeform 319"/>
          <p:cNvSpPr>
            <a:spLocks/>
          </p:cNvSpPr>
          <p:nvPr/>
        </p:nvSpPr>
        <p:spPr bwMode="auto">
          <a:xfrm>
            <a:off x="5029195" y="3922731"/>
            <a:ext cx="231775" cy="47625"/>
          </a:xfrm>
          <a:custGeom>
            <a:avLst/>
            <a:gdLst>
              <a:gd name="T0" fmla="*/ 288 w 292"/>
              <a:gd name="T1" fmla="*/ 0 h 58"/>
              <a:gd name="T2" fmla="*/ 292 w 292"/>
              <a:gd name="T3" fmla="*/ 22 h 58"/>
              <a:gd name="T4" fmla="*/ 0 w 292"/>
              <a:gd name="T5" fmla="*/ 58 h 58"/>
              <a:gd name="T6" fmla="*/ 0 w 292"/>
              <a:gd name="T7" fmla="*/ 43 h 58"/>
              <a:gd name="T8" fmla="*/ 288 w 292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58">
                <a:moveTo>
                  <a:pt x="288" y="0"/>
                </a:moveTo>
                <a:lnTo>
                  <a:pt x="292" y="22"/>
                </a:lnTo>
                <a:lnTo>
                  <a:pt x="0" y="58"/>
                </a:lnTo>
                <a:lnTo>
                  <a:pt x="0" y="43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35" name="Group 334"/>
          <p:cNvGrpSpPr/>
          <p:nvPr/>
        </p:nvGrpSpPr>
        <p:grpSpPr>
          <a:xfrm>
            <a:off x="5237428" y="2793919"/>
            <a:ext cx="199486" cy="197050"/>
            <a:chOff x="3841750" y="2306638"/>
            <a:chExt cx="260351" cy="257175"/>
          </a:xfrm>
        </p:grpSpPr>
        <p:sp>
          <p:nvSpPr>
            <p:cNvPr id="336" name="Freeform 320"/>
            <p:cNvSpPr>
              <a:spLocks/>
            </p:cNvSpPr>
            <p:nvPr/>
          </p:nvSpPr>
          <p:spPr bwMode="auto">
            <a:xfrm>
              <a:off x="3841750" y="2387600"/>
              <a:ext cx="211138" cy="176213"/>
            </a:xfrm>
            <a:custGeom>
              <a:avLst/>
              <a:gdLst>
                <a:gd name="T0" fmla="*/ 203 w 266"/>
                <a:gd name="T1" fmla="*/ 0 h 220"/>
                <a:gd name="T2" fmla="*/ 209 w 266"/>
                <a:gd name="T3" fmla="*/ 2 h 220"/>
                <a:gd name="T4" fmla="*/ 213 w 266"/>
                <a:gd name="T5" fmla="*/ 4 h 220"/>
                <a:gd name="T6" fmla="*/ 218 w 266"/>
                <a:gd name="T7" fmla="*/ 9 h 220"/>
                <a:gd name="T8" fmla="*/ 220 w 266"/>
                <a:gd name="T9" fmla="*/ 15 h 220"/>
                <a:gd name="T10" fmla="*/ 266 w 266"/>
                <a:gd name="T11" fmla="*/ 196 h 220"/>
                <a:gd name="T12" fmla="*/ 266 w 266"/>
                <a:gd name="T13" fmla="*/ 202 h 220"/>
                <a:gd name="T14" fmla="*/ 264 w 266"/>
                <a:gd name="T15" fmla="*/ 207 h 220"/>
                <a:gd name="T16" fmla="*/ 260 w 266"/>
                <a:gd name="T17" fmla="*/ 213 h 220"/>
                <a:gd name="T18" fmla="*/ 256 w 266"/>
                <a:gd name="T19" fmla="*/ 217 h 220"/>
                <a:gd name="T20" fmla="*/ 250 w 266"/>
                <a:gd name="T21" fmla="*/ 219 h 220"/>
                <a:gd name="T22" fmla="*/ 249 w 266"/>
                <a:gd name="T23" fmla="*/ 220 h 220"/>
                <a:gd name="T24" fmla="*/ 241 w 266"/>
                <a:gd name="T25" fmla="*/ 220 h 220"/>
                <a:gd name="T26" fmla="*/ 235 w 266"/>
                <a:gd name="T27" fmla="*/ 219 h 220"/>
                <a:gd name="T28" fmla="*/ 230 w 266"/>
                <a:gd name="T29" fmla="*/ 217 h 220"/>
                <a:gd name="T30" fmla="*/ 226 w 266"/>
                <a:gd name="T31" fmla="*/ 211 h 220"/>
                <a:gd name="T32" fmla="*/ 224 w 266"/>
                <a:gd name="T33" fmla="*/ 205 h 220"/>
                <a:gd name="T34" fmla="*/ 190 w 266"/>
                <a:gd name="T35" fmla="*/ 66 h 220"/>
                <a:gd name="T36" fmla="*/ 186 w 266"/>
                <a:gd name="T37" fmla="*/ 60 h 220"/>
                <a:gd name="T38" fmla="*/ 183 w 266"/>
                <a:gd name="T39" fmla="*/ 54 h 220"/>
                <a:gd name="T40" fmla="*/ 177 w 266"/>
                <a:gd name="T41" fmla="*/ 53 h 220"/>
                <a:gd name="T42" fmla="*/ 171 w 266"/>
                <a:gd name="T43" fmla="*/ 51 h 220"/>
                <a:gd name="T44" fmla="*/ 166 w 266"/>
                <a:gd name="T45" fmla="*/ 51 h 220"/>
                <a:gd name="T46" fmla="*/ 26 w 266"/>
                <a:gd name="T47" fmla="*/ 85 h 220"/>
                <a:gd name="T48" fmla="*/ 19 w 266"/>
                <a:gd name="T49" fmla="*/ 87 h 220"/>
                <a:gd name="T50" fmla="*/ 13 w 266"/>
                <a:gd name="T51" fmla="*/ 85 h 220"/>
                <a:gd name="T52" fmla="*/ 7 w 266"/>
                <a:gd name="T53" fmla="*/ 81 h 220"/>
                <a:gd name="T54" fmla="*/ 4 w 266"/>
                <a:gd name="T55" fmla="*/ 77 h 220"/>
                <a:gd name="T56" fmla="*/ 2 w 266"/>
                <a:gd name="T57" fmla="*/ 71 h 220"/>
                <a:gd name="T58" fmla="*/ 2 w 266"/>
                <a:gd name="T59" fmla="*/ 70 h 220"/>
                <a:gd name="T60" fmla="*/ 0 w 266"/>
                <a:gd name="T61" fmla="*/ 62 h 220"/>
                <a:gd name="T62" fmla="*/ 2 w 266"/>
                <a:gd name="T63" fmla="*/ 56 h 220"/>
                <a:gd name="T64" fmla="*/ 5 w 266"/>
                <a:gd name="T65" fmla="*/ 51 h 220"/>
                <a:gd name="T66" fmla="*/ 9 w 266"/>
                <a:gd name="T67" fmla="*/ 47 h 220"/>
                <a:gd name="T68" fmla="*/ 15 w 266"/>
                <a:gd name="T69" fmla="*/ 45 h 220"/>
                <a:gd name="T70" fmla="*/ 196 w 266"/>
                <a:gd name="T71" fmla="*/ 0 h 220"/>
                <a:gd name="T72" fmla="*/ 203 w 266"/>
                <a:gd name="T7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0">
                  <a:moveTo>
                    <a:pt x="203" y="0"/>
                  </a:moveTo>
                  <a:lnTo>
                    <a:pt x="209" y="2"/>
                  </a:lnTo>
                  <a:lnTo>
                    <a:pt x="213" y="4"/>
                  </a:lnTo>
                  <a:lnTo>
                    <a:pt x="218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7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0" y="219"/>
                  </a:lnTo>
                  <a:lnTo>
                    <a:pt x="249" y="220"/>
                  </a:lnTo>
                  <a:lnTo>
                    <a:pt x="241" y="220"/>
                  </a:lnTo>
                  <a:lnTo>
                    <a:pt x="235" y="219"/>
                  </a:lnTo>
                  <a:lnTo>
                    <a:pt x="230" y="217"/>
                  </a:lnTo>
                  <a:lnTo>
                    <a:pt x="226" y="211"/>
                  </a:lnTo>
                  <a:lnTo>
                    <a:pt x="224" y="205"/>
                  </a:lnTo>
                  <a:lnTo>
                    <a:pt x="190" y="66"/>
                  </a:lnTo>
                  <a:lnTo>
                    <a:pt x="186" y="60"/>
                  </a:lnTo>
                  <a:lnTo>
                    <a:pt x="183" y="54"/>
                  </a:lnTo>
                  <a:lnTo>
                    <a:pt x="177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5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7" y="81"/>
                  </a:lnTo>
                  <a:lnTo>
                    <a:pt x="4" y="77"/>
                  </a:lnTo>
                  <a:lnTo>
                    <a:pt x="2" y="71"/>
                  </a:lnTo>
                  <a:lnTo>
                    <a:pt x="2" y="70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5" y="51"/>
                  </a:lnTo>
                  <a:lnTo>
                    <a:pt x="9" y="47"/>
                  </a:lnTo>
                  <a:lnTo>
                    <a:pt x="15" y="45"/>
                  </a:lnTo>
                  <a:lnTo>
                    <a:pt x="196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321"/>
            <p:cNvSpPr>
              <a:spLocks/>
            </p:cNvSpPr>
            <p:nvPr/>
          </p:nvSpPr>
          <p:spPr bwMode="auto">
            <a:xfrm>
              <a:off x="3890963" y="2306638"/>
              <a:ext cx="211138" cy="174625"/>
            </a:xfrm>
            <a:custGeom>
              <a:avLst/>
              <a:gdLst>
                <a:gd name="T0" fmla="*/ 204 w 266"/>
                <a:gd name="T1" fmla="*/ 0 h 221"/>
                <a:gd name="T2" fmla="*/ 209 w 266"/>
                <a:gd name="T3" fmla="*/ 2 h 221"/>
                <a:gd name="T4" fmla="*/ 213 w 266"/>
                <a:gd name="T5" fmla="*/ 6 h 221"/>
                <a:gd name="T6" fmla="*/ 219 w 266"/>
                <a:gd name="T7" fmla="*/ 9 h 221"/>
                <a:gd name="T8" fmla="*/ 220 w 266"/>
                <a:gd name="T9" fmla="*/ 15 h 221"/>
                <a:gd name="T10" fmla="*/ 266 w 266"/>
                <a:gd name="T11" fmla="*/ 196 h 221"/>
                <a:gd name="T12" fmla="*/ 266 w 266"/>
                <a:gd name="T13" fmla="*/ 202 h 221"/>
                <a:gd name="T14" fmla="*/ 264 w 266"/>
                <a:gd name="T15" fmla="*/ 209 h 221"/>
                <a:gd name="T16" fmla="*/ 260 w 266"/>
                <a:gd name="T17" fmla="*/ 213 h 221"/>
                <a:gd name="T18" fmla="*/ 256 w 266"/>
                <a:gd name="T19" fmla="*/ 217 h 221"/>
                <a:gd name="T20" fmla="*/ 251 w 266"/>
                <a:gd name="T21" fmla="*/ 221 h 221"/>
                <a:gd name="T22" fmla="*/ 249 w 266"/>
                <a:gd name="T23" fmla="*/ 221 h 221"/>
                <a:gd name="T24" fmla="*/ 241 w 266"/>
                <a:gd name="T25" fmla="*/ 221 h 221"/>
                <a:gd name="T26" fmla="*/ 236 w 266"/>
                <a:gd name="T27" fmla="*/ 221 h 221"/>
                <a:gd name="T28" fmla="*/ 232 w 266"/>
                <a:gd name="T29" fmla="*/ 217 h 221"/>
                <a:gd name="T30" fmla="*/ 226 w 266"/>
                <a:gd name="T31" fmla="*/ 211 h 221"/>
                <a:gd name="T32" fmla="*/ 224 w 266"/>
                <a:gd name="T33" fmla="*/ 206 h 221"/>
                <a:gd name="T34" fmla="*/ 190 w 266"/>
                <a:gd name="T35" fmla="*/ 66 h 221"/>
                <a:gd name="T36" fmla="*/ 187 w 266"/>
                <a:gd name="T37" fmla="*/ 60 h 221"/>
                <a:gd name="T38" fmla="*/ 183 w 266"/>
                <a:gd name="T39" fmla="*/ 57 h 221"/>
                <a:gd name="T40" fmla="*/ 179 w 266"/>
                <a:gd name="T41" fmla="*/ 53 h 221"/>
                <a:gd name="T42" fmla="*/ 171 w 266"/>
                <a:gd name="T43" fmla="*/ 51 h 221"/>
                <a:gd name="T44" fmla="*/ 166 w 266"/>
                <a:gd name="T45" fmla="*/ 51 h 221"/>
                <a:gd name="T46" fmla="*/ 26 w 266"/>
                <a:gd name="T47" fmla="*/ 87 h 221"/>
                <a:gd name="T48" fmla="*/ 19 w 266"/>
                <a:gd name="T49" fmla="*/ 87 h 221"/>
                <a:gd name="T50" fmla="*/ 13 w 266"/>
                <a:gd name="T51" fmla="*/ 85 h 221"/>
                <a:gd name="T52" fmla="*/ 8 w 266"/>
                <a:gd name="T53" fmla="*/ 83 h 221"/>
                <a:gd name="T54" fmla="*/ 4 w 266"/>
                <a:gd name="T55" fmla="*/ 77 h 221"/>
                <a:gd name="T56" fmla="*/ 2 w 266"/>
                <a:gd name="T57" fmla="*/ 72 h 221"/>
                <a:gd name="T58" fmla="*/ 2 w 266"/>
                <a:gd name="T59" fmla="*/ 70 h 221"/>
                <a:gd name="T60" fmla="*/ 0 w 266"/>
                <a:gd name="T61" fmla="*/ 64 h 221"/>
                <a:gd name="T62" fmla="*/ 2 w 266"/>
                <a:gd name="T63" fmla="*/ 57 h 221"/>
                <a:gd name="T64" fmla="*/ 6 w 266"/>
                <a:gd name="T65" fmla="*/ 53 h 221"/>
                <a:gd name="T66" fmla="*/ 9 w 266"/>
                <a:gd name="T67" fmla="*/ 49 h 221"/>
                <a:gd name="T68" fmla="*/ 15 w 266"/>
                <a:gd name="T69" fmla="*/ 45 h 221"/>
                <a:gd name="T70" fmla="*/ 196 w 266"/>
                <a:gd name="T71" fmla="*/ 2 h 221"/>
                <a:gd name="T72" fmla="*/ 204 w 266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1">
                  <a:moveTo>
                    <a:pt x="204" y="0"/>
                  </a:moveTo>
                  <a:lnTo>
                    <a:pt x="209" y="2"/>
                  </a:lnTo>
                  <a:lnTo>
                    <a:pt x="213" y="6"/>
                  </a:lnTo>
                  <a:lnTo>
                    <a:pt x="219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9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1" y="221"/>
                  </a:lnTo>
                  <a:lnTo>
                    <a:pt x="249" y="221"/>
                  </a:lnTo>
                  <a:lnTo>
                    <a:pt x="241" y="221"/>
                  </a:lnTo>
                  <a:lnTo>
                    <a:pt x="236" y="221"/>
                  </a:lnTo>
                  <a:lnTo>
                    <a:pt x="232" y="217"/>
                  </a:lnTo>
                  <a:lnTo>
                    <a:pt x="226" y="211"/>
                  </a:lnTo>
                  <a:lnTo>
                    <a:pt x="224" y="206"/>
                  </a:lnTo>
                  <a:lnTo>
                    <a:pt x="190" y="66"/>
                  </a:lnTo>
                  <a:lnTo>
                    <a:pt x="187" y="60"/>
                  </a:lnTo>
                  <a:lnTo>
                    <a:pt x="183" y="57"/>
                  </a:lnTo>
                  <a:lnTo>
                    <a:pt x="179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7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8" y="83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0" y="64"/>
                  </a:lnTo>
                  <a:lnTo>
                    <a:pt x="2" y="57"/>
                  </a:lnTo>
                  <a:lnTo>
                    <a:pt x="6" y="53"/>
                  </a:lnTo>
                  <a:lnTo>
                    <a:pt x="9" y="49"/>
                  </a:lnTo>
                  <a:lnTo>
                    <a:pt x="15" y="45"/>
                  </a:lnTo>
                  <a:lnTo>
                    <a:pt x="196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9377232" y="2788070"/>
            <a:ext cx="198268" cy="195836"/>
            <a:chOff x="7964488" y="2292350"/>
            <a:chExt cx="258762" cy="255588"/>
          </a:xfrm>
        </p:grpSpPr>
        <p:sp>
          <p:nvSpPr>
            <p:cNvPr id="339" name="Freeform 322"/>
            <p:cNvSpPr>
              <a:spLocks/>
            </p:cNvSpPr>
            <p:nvPr/>
          </p:nvSpPr>
          <p:spPr bwMode="auto">
            <a:xfrm>
              <a:off x="7964488" y="2292350"/>
              <a:ext cx="206375" cy="174625"/>
            </a:xfrm>
            <a:custGeom>
              <a:avLst/>
              <a:gdLst>
                <a:gd name="T0" fmla="*/ 237 w 260"/>
                <a:gd name="T1" fmla="*/ 0 h 221"/>
                <a:gd name="T2" fmla="*/ 243 w 260"/>
                <a:gd name="T3" fmla="*/ 0 h 221"/>
                <a:gd name="T4" fmla="*/ 245 w 260"/>
                <a:gd name="T5" fmla="*/ 0 h 221"/>
                <a:gd name="T6" fmla="*/ 250 w 260"/>
                <a:gd name="T7" fmla="*/ 2 h 221"/>
                <a:gd name="T8" fmla="*/ 256 w 260"/>
                <a:gd name="T9" fmla="*/ 8 h 221"/>
                <a:gd name="T10" fmla="*/ 260 w 260"/>
                <a:gd name="T11" fmla="*/ 11 h 221"/>
                <a:gd name="T12" fmla="*/ 260 w 260"/>
                <a:gd name="T13" fmla="*/ 17 h 221"/>
                <a:gd name="T14" fmla="*/ 260 w 260"/>
                <a:gd name="T15" fmla="*/ 25 h 221"/>
                <a:gd name="T16" fmla="*/ 222 w 260"/>
                <a:gd name="T17" fmla="*/ 206 h 221"/>
                <a:gd name="T18" fmla="*/ 218 w 260"/>
                <a:gd name="T19" fmla="*/ 211 h 221"/>
                <a:gd name="T20" fmla="*/ 215 w 260"/>
                <a:gd name="T21" fmla="*/ 217 h 221"/>
                <a:gd name="T22" fmla="*/ 211 w 260"/>
                <a:gd name="T23" fmla="*/ 221 h 221"/>
                <a:gd name="T24" fmla="*/ 203 w 260"/>
                <a:gd name="T25" fmla="*/ 221 h 221"/>
                <a:gd name="T26" fmla="*/ 198 w 260"/>
                <a:gd name="T27" fmla="*/ 221 h 221"/>
                <a:gd name="T28" fmla="*/ 17 w 260"/>
                <a:gd name="T29" fmla="*/ 183 h 221"/>
                <a:gd name="T30" fmla="*/ 9 w 260"/>
                <a:gd name="T31" fmla="*/ 179 h 221"/>
                <a:gd name="T32" fmla="*/ 5 w 260"/>
                <a:gd name="T33" fmla="*/ 175 h 221"/>
                <a:gd name="T34" fmla="*/ 2 w 260"/>
                <a:gd name="T35" fmla="*/ 172 h 221"/>
                <a:gd name="T36" fmla="*/ 0 w 260"/>
                <a:gd name="T37" fmla="*/ 164 h 221"/>
                <a:gd name="T38" fmla="*/ 2 w 260"/>
                <a:gd name="T39" fmla="*/ 159 h 221"/>
                <a:gd name="T40" fmla="*/ 2 w 260"/>
                <a:gd name="T41" fmla="*/ 157 h 221"/>
                <a:gd name="T42" fmla="*/ 4 w 260"/>
                <a:gd name="T43" fmla="*/ 151 h 221"/>
                <a:gd name="T44" fmla="*/ 7 w 260"/>
                <a:gd name="T45" fmla="*/ 145 h 221"/>
                <a:gd name="T46" fmla="*/ 13 w 260"/>
                <a:gd name="T47" fmla="*/ 143 h 221"/>
                <a:gd name="T48" fmla="*/ 19 w 260"/>
                <a:gd name="T49" fmla="*/ 142 h 221"/>
                <a:gd name="T50" fmla="*/ 24 w 260"/>
                <a:gd name="T51" fmla="*/ 142 h 221"/>
                <a:gd name="T52" fmla="*/ 166 w 260"/>
                <a:gd name="T53" fmla="*/ 172 h 221"/>
                <a:gd name="T54" fmla="*/ 171 w 260"/>
                <a:gd name="T55" fmla="*/ 172 h 221"/>
                <a:gd name="T56" fmla="*/ 179 w 260"/>
                <a:gd name="T57" fmla="*/ 170 h 221"/>
                <a:gd name="T58" fmla="*/ 183 w 260"/>
                <a:gd name="T59" fmla="*/ 168 h 221"/>
                <a:gd name="T60" fmla="*/ 186 w 260"/>
                <a:gd name="T61" fmla="*/ 162 h 221"/>
                <a:gd name="T62" fmla="*/ 190 w 260"/>
                <a:gd name="T63" fmla="*/ 157 h 221"/>
                <a:gd name="T64" fmla="*/ 220 w 260"/>
                <a:gd name="T65" fmla="*/ 15 h 221"/>
                <a:gd name="T66" fmla="*/ 222 w 260"/>
                <a:gd name="T67" fmla="*/ 10 h 221"/>
                <a:gd name="T68" fmla="*/ 226 w 260"/>
                <a:gd name="T69" fmla="*/ 4 h 221"/>
                <a:gd name="T70" fmla="*/ 232 w 260"/>
                <a:gd name="T71" fmla="*/ 2 h 221"/>
                <a:gd name="T72" fmla="*/ 237 w 260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1">
                  <a:moveTo>
                    <a:pt x="237" y="0"/>
                  </a:moveTo>
                  <a:lnTo>
                    <a:pt x="243" y="0"/>
                  </a:lnTo>
                  <a:lnTo>
                    <a:pt x="245" y="0"/>
                  </a:lnTo>
                  <a:lnTo>
                    <a:pt x="250" y="2"/>
                  </a:lnTo>
                  <a:lnTo>
                    <a:pt x="256" y="8"/>
                  </a:lnTo>
                  <a:lnTo>
                    <a:pt x="260" y="11"/>
                  </a:lnTo>
                  <a:lnTo>
                    <a:pt x="260" y="17"/>
                  </a:lnTo>
                  <a:lnTo>
                    <a:pt x="260" y="25"/>
                  </a:lnTo>
                  <a:lnTo>
                    <a:pt x="222" y="206"/>
                  </a:lnTo>
                  <a:lnTo>
                    <a:pt x="218" y="211"/>
                  </a:lnTo>
                  <a:lnTo>
                    <a:pt x="215" y="217"/>
                  </a:lnTo>
                  <a:lnTo>
                    <a:pt x="211" y="221"/>
                  </a:lnTo>
                  <a:lnTo>
                    <a:pt x="203" y="221"/>
                  </a:lnTo>
                  <a:lnTo>
                    <a:pt x="198" y="221"/>
                  </a:lnTo>
                  <a:lnTo>
                    <a:pt x="17" y="183"/>
                  </a:lnTo>
                  <a:lnTo>
                    <a:pt x="9" y="179"/>
                  </a:lnTo>
                  <a:lnTo>
                    <a:pt x="5" y="175"/>
                  </a:lnTo>
                  <a:lnTo>
                    <a:pt x="2" y="172"/>
                  </a:lnTo>
                  <a:lnTo>
                    <a:pt x="0" y="164"/>
                  </a:lnTo>
                  <a:lnTo>
                    <a:pt x="2" y="159"/>
                  </a:lnTo>
                  <a:lnTo>
                    <a:pt x="2" y="157"/>
                  </a:lnTo>
                  <a:lnTo>
                    <a:pt x="4" y="151"/>
                  </a:lnTo>
                  <a:lnTo>
                    <a:pt x="7" y="145"/>
                  </a:lnTo>
                  <a:lnTo>
                    <a:pt x="13" y="143"/>
                  </a:lnTo>
                  <a:lnTo>
                    <a:pt x="19" y="142"/>
                  </a:lnTo>
                  <a:lnTo>
                    <a:pt x="24" y="142"/>
                  </a:lnTo>
                  <a:lnTo>
                    <a:pt x="166" y="172"/>
                  </a:lnTo>
                  <a:lnTo>
                    <a:pt x="171" y="172"/>
                  </a:lnTo>
                  <a:lnTo>
                    <a:pt x="179" y="170"/>
                  </a:lnTo>
                  <a:lnTo>
                    <a:pt x="183" y="168"/>
                  </a:lnTo>
                  <a:lnTo>
                    <a:pt x="186" y="162"/>
                  </a:lnTo>
                  <a:lnTo>
                    <a:pt x="190" y="157"/>
                  </a:lnTo>
                  <a:lnTo>
                    <a:pt x="220" y="15"/>
                  </a:lnTo>
                  <a:lnTo>
                    <a:pt x="222" y="10"/>
                  </a:lnTo>
                  <a:lnTo>
                    <a:pt x="226" y="4"/>
                  </a:lnTo>
                  <a:lnTo>
                    <a:pt x="23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0" name="Freeform 323"/>
            <p:cNvSpPr>
              <a:spLocks/>
            </p:cNvSpPr>
            <p:nvPr/>
          </p:nvSpPr>
          <p:spPr bwMode="auto">
            <a:xfrm>
              <a:off x="8016875" y="2371725"/>
              <a:ext cx="206375" cy="176213"/>
            </a:xfrm>
            <a:custGeom>
              <a:avLst/>
              <a:gdLst>
                <a:gd name="T0" fmla="*/ 235 w 260"/>
                <a:gd name="T1" fmla="*/ 0 h 223"/>
                <a:gd name="T2" fmla="*/ 243 w 260"/>
                <a:gd name="T3" fmla="*/ 2 h 223"/>
                <a:gd name="T4" fmla="*/ 245 w 260"/>
                <a:gd name="T5" fmla="*/ 2 h 223"/>
                <a:gd name="T6" fmla="*/ 250 w 260"/>
                <a:gd name="T7" fmla="*/ 4 h 223"/>
                <a:gd name="T8" fmla="*/ 256 w 260"/>
                <a:gd name="T9" fmla="*/ 8 h 223"/>
                <a:gd name="T10" fmla="*/ 258 w 260"/>
                <a:gd name="T11" fmla="*/ 13 h 223"/>
                <a:gd name="T12" fmla="*/ 260 w 260"/>
                <a:gd name="T13" fmla="*/ 19 h 223"/>
                <a:gd name="T14" fmla="*/ 260 w 260"/>
                <a:gd name="T15" fmla="*/ 25 h 223"/>
                <a:gd name="T16" fmla="*/ 220 w 260"/>
                <a:gd name="T17" fmla="*/ 208 h 223"/>
                <a:gd name="T18" fmla="*/ 218 w 260"/>
                <a:gd name="T19" fmla="*/ 213 h 223"/>
                <a:gd name="T20" fmla="*/ 215 w 260"/>
                <a:gd name="T21" fmla="*/ 217 h 223"/>
                <a:gd name="T22" fmla="*/ 209 w 260"/>
                <a:gd name="T23" fmla="*/ 221 h 223"/>
                <a:gd name="T24" fmla="*/ 203 w 260"/>
                <a:gd name="T25" fmla="*/ 223 h 223"/>
                <a:gd name="T26" fmla="*/ 198 w 260"/>
                <a:gd name="T27" fmla="*/ 223 h 223"/>
                <a:gd name="T28" fmla="*/ 15 w 260"/>
                <a:gd name="T29" fmla="*/ 183 h 223"/>
                <a:gd name="T30" fmla="*/ 9 w 260"/>
                <a:gd name="T31" fmla="*/ 181 h 223"/>
                <a:gd name="T32" fmla="*/ 5 w 260"/>
                <a:gd name="T33" fmla="*/ 177 h 223"/>
                <a:gd name="T34" fmla="*/ 2 w 260"/>
                <a:gd name="T35" fmla="*/ 172 h 223"/>
                <a:gd name="T36" fmla="*/ 0 w 260"/>
                <a:gd name="T37" fmla="*/ 166 h 223"/>
                <a:gd name="T38" fmla="*/ 0 w 260"/>
                <a:gd name="T39" fmla="*/ 160 h 223"/>
                <a:gd name="T40" fmla="*/ 2 w 260"/>
                <a:gd name="T41" fmla="*/ 158 h 223"/>
                <a:gd name="T42" fmla="*/ 3 w 260"/>
                <a:gd name="T43" fmla="*/ 151 h 223"/>
                <a:gd name="T44" fmla="*/ 7 w 260"/>
                <a:gd name="T45" fmla="*/ 147 h 223"/>
                <a:gd name="T46" fmla="*/ 11 w 260"/>
                <a:gd name="T47" fmla="*/ 143 h 223"/>
                <a:gd name="T48" fmla="*/ 19 w 260"/>
                <a:gd name="T49" fmla="*/ 142 h 223"/>
                <a:gd name="T50" fmla="*/ 24 w 260"/>
                <a:gd name="T51" fmla="*/ 143 h 223"/>
                <a:gd name="T52" fmla="*/ 166 w 260"/>
                <a:gd name="T53" fmla="*/ 174 h 223"/>
                <a:gd name="T54" fmla="*/ 171 w 260"/>
                <a:gd name="T55" fmla="*/ 174 h 223"/>
                <a:gd name="T56" fmla="*/ 177 w 260"/>
                <a:gd name="T57" fmla="*/ 172 h 223"/>
                <a:gd name="T58" fmla="*/ 183 w 260"/>
                <a:gd name="T59" fmla="*/ 168 h 223"/>
                <a:gd name="T60" fmla="*/ 186 w 260"/>
                <a:gd name="T61" fmla="*/ 164 h 223"/>
                <a:gd name="T62" fmla="*/ 188 w 260"/>
                <a:gd name="T63" fmla="*/ 158 h 223"/>
                <a:gd name="T64" fmla="*/ 218 w 260"/>
                <a:gd name="T65" fmla="*/ 17 h 223"/>
                <a:gd name="T66" fmla="*/ 222 w 260"/>
                <a:gd name="T67" fmla="*/ 11 h 223"/>
                <a:gd name="T68" fmla="*/ 226 w 260"/>
                <a:gd name="T69" fmla="*/ 6 h 223"/>
                <a:gd name="T70" fmla="*/ 230 w 260"/>
                <a:gd name="T71" fmla="*/ 2 h 223"/>
                <a:gd name="T72" fmla="*/ 235 w 260"/>
                <a:gd name="T7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3">
                  <a:moveTo>
                    <a:pt x="235" y="0"/>
                  </a:moveTo>
                  <a:lnTo>
                    <a:pt x="243" y="2"/>
                  </a:lnTo>
                  <a:lnTo>
                    <a:pt x="245" y="2"/>
                  </a:lnTo>
                  <a:lnTo>
                    <a:pt x="250" y="4"/>
                  </a:lnTo>
                  <a:lnTo>
                    <a:pt x="256" y="8"/>
                  </a:lnTo>
                  <a:lnTo>
                    <a:pt x="258" y="13"/>
                  </a:lnTo>
                  <a:lnTo>
                    <a:pt x="260" y="19"/>
                  </a:lnTo>
                  <a:lnTo>
                    <a:pt x="260" y="25"/>
                  </a:lnTo>
                  <a:lnTo>
                    <a:pt x="220" y="208"/>
                  </a:lnTo>
                  <a:lnTo>
                    <a:pt x="218" y="213"/>
                  </a:lnTo>
                  <a:lnTo>
                    <a:pt x="215" y="217"/>
                  </a:lnTo>
                  <a:lnTo>
                    <a:pt x="209" y="221"/>
                  </a:lnTo>
                  <a:lnTo>
                    <a:pt x="203" y="223"/>
                  </a:lnTo>
                  <a:lnTo>
                    <a:pt x="198" y="223"/>
                  </a:lnTo>
                  <a:lnTo>
                    <a:pt x="15" y="183"/>
                  </a:lnTo>
                  <a:lnTo>
                    <a:pt x="9" y="181"/>
                  </a:lnTo>
                  <a:lnTo>
                    <a:pt x="5" y="177"/>
                  </a:lnTo>
                  <a:lnTo>
                    <a:pt x="2" y="172"/>
                  </a:lnTo>
                  <a:lnTo>
                    <a:pt x="0" y="166"/>
                  </a:lnTo>
                  <a:lnTo>
                    <a:pt x="0" y="160"/>
                  </a:lnTo>
                  <a:lnTo>
                    <a:pt x="2" y="158"/>
                  </a:lnTo>
                  <a:lnTo>
                    <a:pt x="3" y="151"/>
                  </a:lnTo>
                  <a:lnTo>
                    <a:pt x="7" y="147"/>
                  </a:lnTo>
                  <a:lnTo>
                    <a:pt x="11" y="143"/>
                  </a:lnTo>
                  <a:lnTo>
                    <a:pt x="19" y="142"/>
                  </a:lnTo>
                  <a:lnTo>
                    <a:pt x="24" y="143"/>
                  </a:lnTo>
                  <a:lnTo>
                    <a:pt x="166" y="174"/>
                  </a:lnTo>
                  <a:lnTo>
                    <a:pt x="171" y="174"/>
                  </a:lnTo>
                  <a:lnTo>
                    <a:pt x="177" y="172"/>
                  </a:lnTo>
                  <a:lnTo>
                    <a:pt x="183" y="168"/>
                  </a:lnTo>
                  <a:lnTo>
                    <a:pt x="186" y="164"/>
                  </a:lnTo>
                  <a:lnTo>
                    <a:pt x="188" y="158"/>
                  </a:lnTo>
                  <a:lnTo>
                    <a:pt x="218" y="17"/>
                  </a:lnTo>
                  <a:lnTo>
                    <a:pt x="222" y="11"/>
                  </a:lnTo>
                  <a:lnTo>
                    <a:pt x="226" y="6"/>
                  </a:lnTo>
                  <a:lnTo>
                    <a:pt x="230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7345648" y="6375234"/>
            <a:ext cx="178808" cy="186106"/>
            <a:chOff x="5953125" y="5889625"/>
            <a:chExt cx="233363" cy="242888"/>
          </a:xfrm>
        </p:grpSpPr>
        <p:sp>
          <p:nvSpPr>
            <p:cNvPr id="342" name="Freeform 324"/>
            <p:cNvSpPr>
              <a:spLocks/>
            </p:cNvSpPr>
            <p:nvPr/>
          </p:nvSpPr>
          <p:spPr bwMode="auto">
            <a:xfrm>
              <a:off x="6048375" y="5892800"/>
              <a:ext cx="138113" cy="239713"/>
            </a:xfrm>
            <a:custGeom>
              <a:avLst/>
              <a:gdLst>
                <a:gd name="T0" fmla="*/ 152 w 175"/>
                <a:gd name="T1" fmla="*/ 0 h 302"/>
                <a:gd name="T2" fmla="*/ 158 w 175"/>
                <a:gd name="T3" fmla="*/ 0 h 302"/>
                <a:gd name="T4" fmla="*/ 164 w 175"/>
                <a:gd name="T5" fmla="*/ 2 h 302"/>
                <a:gd name="T6" fmla="*/ 169 w 175"/>
                <a:gd name="T7" fmla="*/ 6 h 302"/>
                <a:gd name="T8" fmla="*/ 171 w 175"/>
                <a:gd name="T9" fmla="*/ 8 h 302"/>
                <a:gd name="T10" fmla="*/ 175 w 175"/>
                <a:gd name="T11" fmla="*/ 11 h 302"/>
                <a:gd name="T12" fmla="*/ 175 w 175"/>
                <a:gd name="T13" fmla="*/ 17 h 302"/>
                <a:gd name="T14" fmla="*/ 175 w 175"/>
                <a:gd name="T15" fmla="*/ 25 h 302"/>
                <a:gd name="T16" fmla="*/ 173 w 175"/>
                <a:gd name="T17" fmla="*/ 30 h 302"/>
                <a:gd name="T18" fmla="*/ 169 w 175"/>
                <a:gd name="T19" fmla="*/ 34 h 302"/>
                <a:gd name="T20" fmla="*/ 66 w 175"/>
                <a:gd name="T21" fmla="*/ 134 h 302"/>
                <a:gd name="T22" fmla="*/ 62 w 175"/>
                <a:gd name="T23" fmla="*/ 140 h 302"/>
                <a:gd name="T24" fmla="*/ 60 w 175"/>
                <a:gd name="T25" fmla="*/ 145 h 302"/>
                <a:gd name="T26" fmla="*/ 60 w 175"/>
                <a:gd name="T27" fmla="*/ 151 h 302"/>
                <a:gd name="T28" fmla="*/ 62 w 175"/>
                <a:gd name="T29" fmla="*/ 157 h 302"/>
                <a:gd name="T30" fmla="*/ 64 w 175"/>
                <a:gd name="T31" fmla="*/ 162 h 302"/>
                <a:gd name="T32" fmla="*/ 164 w 175"/>
                <a:gd name="T33" fmla="*/ 266 h 302"/>
                <a:gd name="T34" fmla="*/ 167 w 175"/>
                <a:gd name="T35" fmla="*/ 272 h 302"/>
                <a:gd name="T36" fmla="*/ 169 w 175"/>
                <a:gd name="T37" fmla="*/ 277 h 302"/>
                <a:gd name="T38" fmla="*/ 169 w 175"/>
                <a:gd name="T39" fmla="*/ 283 h 302"/>
                <a:gd name="T40" fmla="*/ 167 w 175"/>
                <a:gd name="T41" fmla="*/ 290 h 302"/>
                <a:gd name="T42" fmla="*/ 164 w 175"/>
                <a:gd name="T43" fmla="*/ 294 h 302"/>
                <a:gd name="T44" fmla="*/ 162 w 175"/>
                <a:gd name="T45" fmla="*/ 296 h 302"/>
                <a:gd name="T46" fmla="*/ 156 w 175"/>
                <a:gd name="T47" fmla="*/ 300 h 302"/>
                <a:gd name="T48" fmla="*/ 150 w 175"/>
                <a:gd name="T49" fmla="*/ 302 h 302"/>
                <a:gd name="T50" fmla="*/ 145 w 175"/>
                <a:gd name="T51" fmla="*/ 302 h 302"/>
                <a:gd name="T52" fmla="*/ 139 w 175"/>
                <a:gd name="T53" fmla="*/ 300 h 302"/>
                <a:gd name="T54" fmla="*/ 133 w 175"/>
                <a:gd name="T55" fmla="*/ 296 h 302"/>
                <a:gd name="T56" fmla="*/ 5 w 175"/>
                <a:gd name="T57" fmla="*/ 160 h 302"/>
                <a:gd name="T58" fmla="*/ 1 w 175"/>
                <a:gd name="T59" fmla="*/ 155 h 302"/>
                <a:gd name="T60" fmla="*/ 0 w 175"/>
                <a:gd name="T61" fmla="*/ 149 h 302"/>
                <a:gd name="T62" fmla="*/ 0 w 175"/>
                <a:gd name="T63" fmla="*/ 143 h 302"/>
                <a:gd name="T64" fmla="*/ 3 w 175"/>
                <a:gd name="T65" fmla="*/ 138 h 302"/>
                <a:gd name="T66" fmla="*/ 7 w 175"/>
                <a:gd name="T67" fmla="*/ 132 h 302"/>
                <a:gd name="T68" fmla="*/ 141 w 175"/>
                <a:gd name="T69" fmla="*/ 4 h 302"/>
                <a:gd name="T70" fmla="*/ 147 w 175"/>
                <a:gd name="T71" fmla="*/ 0 h 302"/>
                <a:gd name="T72" fmla="*/ 152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2" y="0"/>
                  </a:moveTo>
                  <a:lnTo>
                    <a:pt x="158" y="0"/>
                  </a:lnTo>
                  <a:lnTo>
                    <a:pt x="164" y="2"/>
                  </a:lnTo>
                  <a:lnTo>
                    <a:pt x="169" y="6"/>
                  </a:lnTo>
                  <a:lnTo>
                    <a:pt x="171" y="8"/>
                  </a:lnTo>
                  <a:lnTo>
                    <a:pt x="175" y="11"/>
                  </a:lnTo>
                  <a:lnTo>
                    <a:pt x="175" y="17"/>
                  </a:lnTo>
                  <a:lnTo>
                    <a:pt x="175" y="25"/>
                  </a:lnTo>
                  <a:lnTo>
                    <a:pt x="173" y="30"/>
                  </a:lnTo>
                  <a:lnTo>
                    <a:pt x="169" y="34"/>
                  </a:lnTo>
                  <a:lnTo>
                    <a:pt x="66" y="134"/>
                  </a:lnTo>
                  <a:lnTo>
                    <a:pt x="62" y="140"/>
                  </a:lnTo>
                  <a:lnTo>
                    <a:pt x="60" y="145"/>
                  </a:lnTo>
                  <a:lnTo>
                    <a:pt x="60" y="151"/>
                  </a:lnTo>
                  <a:lnTo>
                    <a:pt x="62" y="157"/>
                  </a:lnTo>
                  <a:lnTo>
                    <a:pt x="64" y="162"/>
                  </a:lnTo>
                  <a:lnTo>
                    <a:pt x="164" y="266"/>
                  </a:lnTo>
                  <a:lnTo>
                    <a:pt x="167" y="272"/>
                  </a:lnTo>
                  <a:lnTo>
                    <a:pt x="169" y="277"/>
                  </a:lnTo>
                  <a:lnTo>
                    <a:pt x="169" y="283"/>
                  </a:lnTo>
                  <a:lnTo>
                    <a:pt x="167" y="290"/>
                  </a:lnTo>
                  <a:lnTo>
                    <a:pt x="164" y="294"/>
                  </a:lnTo>
                  <a:lnTo>
                    <a:pt x="162" y="296"/>
                  </a:lnTo>
                  <a:lnTo>
                    <a:pt x="156" y="300"/>
                  </a:lnTo>
                  <a:lnTo>
                    <a:pt x="150" y="302"/>
                  </a:lnTo>
                  <a:lnTo>
                    <a:pt x="145" y="302"/>
                  </a:lnTo>
                  <a:lnTo>
                    <a:pt x="139" y="300"/>
                  </a:lnTo>
                  <a:lnTo>
                    <a:pt x="133" y="296"/>
                  </a:lnTo>
                  <a:lnTo>
                    <a:pt x="5" y="160"/>
                  </a:lnTo>
                  <a:lnTo>
                    <a:pt x="1" y="155"/>
                  </a:lnTo>
                  <a:lnTo>
                    <a:pt x="0" y="149"/>
                  </a:lnTo>
                  <a:lnTo>
                    <a:pt x="0" y="143"/>
                  </a:lnTo>
                  <a:lnTo>
                    <a:pt x="3" y="138"/>
                  </a:lnTo>
                  <a:lnTo>
                    <a:pt x="7" y="132"/>
                  </a:lnTo>
                  <a:lnTo>
                    <a:pt x="141" y="4"/>
                  </a:lnTo>
                  <a:lnTo>
                    <a:pt x="147" y="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3" name="Freeform 325"/>
            <p:cNvSpPr>
              <a:spLocks/>
            </p:cNvSpPr>
            <p:nvPr/>
          </p:nvSpPr>
          <p:spPr bwMode="auto">
            <a:xfrm>
              <a:off x="5953125" y="5889625"/>
              <a:ext cx="139700" cy="239713"/>
            </a:xfrm>
            <a:custGeom>
              <a:avLst/>
              <a:gdLst>
                <a:gd name="T0" fmla="*/ 151 w 175"/>
                <a:gd name="T1" fmla="*/ 0 h 302"/>
                <a:gd name="T2" fmla="*/ 156 w 175"/>
                <a:gd name="T3" fmla="*/ 0 h 302"/>
                <a:gd name="T4" fmla="*/ 162 w 175"/>
                <a:gd name="T5" fmla="*/ 2 h 302"/>
                <a:gd name="T6" fmla="*/ 168 w 175"/>
                <a:gd name="T7" fmla="*/ 6 h 302"/>
                <a:gd name="T8" fmla="*/ 169 w 175"/>
                <a:gd name="T9" fmla="*/ 8 h 302"/>
                <a:gd name="T10" fmla="*/ 173 w 175"/>
                <a:gd name="T11" fmla="*/ 13 h 302"/>
                <a:gd name="T12" fmla="*/ 175 w 175"/>
                <a:gd name="T13" fmla="*/ 19 h 302"/>
                <a:gd name="T14" fmla="*/ 175 w 175"/>
                <a:gd name="T15" fmla="*/ 25 h 302"/>
                <a:gd name="T16" fmla="*/ 171 w 175"/>
                <a:gd name="T17" fmla="*/ 30 h 302"/>
                <a:gd name="T18" fmla="*/ 168 w 175"/>
                <a:gd name="T19" fmla="*/ 36 h 302"/>
                <a:gd name="T20" fmla="*/ 64 w 175"/>
                <a:gd name="T21" fmla="*/ 134 h 302"/>
                <a:gd name="T22" fmla="*/ 60 w 175"/>
                <a:gd name="T23" fmla="*/ 140 h 302"/>
                <a:gd name="T24" fmla="*/ 58 w 175"/>
                <a:gd name="T25" fmla="*/ 145 h 302"/>
                <a:gd name="T26" fmla="*/ 58 w 175"/>
                <a:gd name="T27" fmla="*/ 151 h 302"/>
                <a:gd name="T28" fmla="*/ 60 w 175"/>
                <a:gd name="T29" fmla="*/ 159 h 302"/>
                <a:gd name="T30" fmla="*/ 64 w 175"/>
                <a:gd name="T31" fmla="*/ 162 h 302"/>
                <a:gd name="T32" fmla="*/ 162 w 175"/>
                <a:gd name="T33" fmla="*/ 268 h 302"/>
                <a:gd name="T34" fmla="*/ 166 w 175"/>
                <a:gd name="T35" fmla="*/ 274 h 302"/>
                <a:gd name="T36" fmla="*/ 168 w 175"/>
                <a:gd name="T37" fmla="*/ 279 h 302"/>
                <a:gd name="T38" fmla="*/ 168 w 175"/>
                <a:gd name="T39" fmla="*/ 285 h 302"/>
                <a:gd name="T40" fmla="*/ 166 w 175"/>
                <a:gd name="T41" fmla="*/ 291 h 302"/>
                <a:gd name="T42" fmla="*/ 162 w 175"/>
                <a:gd name="T43" fmla="*/ 296 h 302"/>
                <a:gd name="T44" fmla="*/ 160 w 175"/>
                <a:gd name="T45" fmla="*/ 296 h 302"/>
                <a:gd name="T46" fmla="*/ 154 w 175"/>
                <a:gd name="T47" fmla="*/ 300 h 302"/>
                <a:gd name="T48" fmla="*/ 149 w 175"/>
                <a:gd name="T49" fmla="*/ 302 h 302"/>
                <a:gd name="T50" fmla="*/ 143 w 175"/>
                <a:gd name="T51" fmla="*/ 302 h 302"/>
                <a:gd name="T52" fmla="*/ 137 w 175"/>
                <a:gd name="T53" fmla="*/ 300 h 302"/>
                <a:gd name="T54" fmla="*/ 132 w 175"/>
                <a:gd name="T55" fmla="*/ 296 h 302"/>
                <a:gd name="T56" fmla="*/ 4 w 175"/>
                <a:gd name="T57" fmla="*/ 161 h 302"/>
                <a:gd name="T58" fmla="*/ 0 w 175"/>
                <a:gd name="T59" fmla="*/ 157 h 302"/>
                <a:gd name="T60" fmla="*/ 0 w 175"/>
                <a:gd name="T61" fmla="*/ 151 h 302"/>
                <a:gd name="T62" fmla="*/ 0 w 175"/>
                <a:gd name="T63" fmla="*/ 144 h 302"/>
                <a:gd name="T64" fmla="*/ 2 w 175"/>
                <a:gd name="T65" fmla="*/ 138 h 302"/>
                <a:gd name="T66" fmla="*/ 6 w 175"/>
                <a:gd name="T67" fmla="*/ 134 h 302"/>
                <a:gd name="T68" fmla="*/ 139 w 175"/>
                <a:gd name="T69" fmla="*/ 6 h 302"/>
                <a:gd name="T70" fmla="*/ 145 w 175"/>
                <a:gd name="T71" fmla="*/ 2 h 302"/>
                <a:gd name="T72" fmla="*/ 151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1" y="0"/>
                  </a:moveTo>
                  <a:lnTo>
                    <a:pt x="156" y="0"/>
                  </a:lnTo>
                  <a:lnTo>
                    <a:pt x="162" y="2"/>
                  </a:lnTo>
                  <a:lnTo>
                    <a:pt x="168" y="6"/>
                  </a:lnTo>
                  <a:lnTo>
                    <a:pt x="169" y="8"/>
                  </a:lnTo>
                  <a:lnTo>
                    <a:pt x="173" y="13"/>
                  </a:lnTo>
                  <a:lnTo>
                    <a:pt x="175" y="19"/>
                  </a:lnTo>
                  <a:lnTo>
                    <a:pt x="175" y="25"/>
                  </a:lnTo>
                  <a:lnTo>
                    <a:pt x="171" y="30"/>
                  </a:lnTo>
                  <a:lnTo>
                    <a:pt x="168" y="36"/>
                  </a:lnTo>
                  <a:lnTo>
                    <a:pt x="64" y="134"/>
                  </a:lnTo>
                  <a:lnTo>
                    <a:pt x="60" y="140"/>
                  </a:lnTo>
                  <a:lnTo>
                    <a:pt x="58" y="145"/>
                  </a:lnTo>
                  <a:lnTo>
                    <a:pt x="58" y="151"/>
                  </a:lnTo>
                  <a:lnTo>
                    <a:pt x="60" y="159"/>
                  </a:lnTo>
                  <a:lnTo>
                    <a:pt x="64" y="162"/>
                  </a:lnTo>
                  <a:lnTo>
                    <a:pt x="162" y="268"/>
                  </a:lnTo>
                  <a:lnTo>
                    <a:pt x="166" y="274"/>
                  </a:lnTo>
                  <a:lnTo>
                    <a:pt x="168" y="279"/>
                  </a:lnTo>
                  <a:lnTo>
                    <a:pt x="168" y="285"/>
                  </a:lnTo>
                  <a:lnTo>
                    <a:pt x="166" y="291"/>
                  </a:lnTo>
                  <a:lnTo>
                    <a:pt x="162" y="296"/>
                  </a:lnTo>
                  <a:lnTo>
                    <a:pt x="160" y="296"/>
                  </a:lnTo>
                  <a:lnTo>
                    <a:pt x="154" y="300"/>
                  </a:lnTo>
                  <a:lnTo>
                    <a:pt x="149" y="302"/>
                  </a:lnTo>
                  <a:lnTo>
                    <a:pt x="143" y="302"/>
                  </a:lnTo>
                  <a:lnTo>
                    <a:pt x="137" y="300"/>
                  </a:lnTo>
                  <a:lnTo>
                    <a:pt x="132" y="296"/>
                  </a:lnTo>
                  <a:lnTo>
                    <a:pt x="4" y="161"/>
                  </a:lnTo>
                  <a:lnTo>
                    <a:pt x="0" y="157"/>
                  </a:lnTo>
                  <a:lnTo>
                    <a:pt x="0" y="151"/>
                  </a:lnTo>
                  <a:lnTo>
                    <a:pt x="0" y="144"/>
                  </a:lnTo>
                  <a:lnTo>
                    <a:pt x="2" y="138"/>
                  </a:lnTo>
                  <a:lnTo>
                    <a:pt x="6" y="134"/>
                  </a:lnTo>
                  <a:lnTo>
                    <a:pt x="139" y="6"/>
                  </a:lnTo>
                  <a:lnTo>
                    <a:pt x="145" y="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4" name="TextBox 343"/>
          <p:cNvSpPr txBox="1"/>
          <p:nvPr/>
        </p:nvSpPr>
        <p:spPr>
          <a:xfrm>
            <a:off x="6032827" y="250568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45" name="TextBox 344"/>
          <p:cNvSpPr txBox="1"/>
          <p:nvPr/>
        </p:nvSpPr>
        <p:spPr>
          <a:xfrm rot="18000000">
            <a:off x="8206964" y="3599087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46" name="TextBox 345"/>
          <p:cNvSpPr txBox="1"/>
          <p:nvPr/>
        </p:nvSpPr>
        <p:spPr>
          <a:xfrm rot="3642682">
            <a:off x="6318089" y="463813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151197" y="2658023"/>
            <a:ext cx="14494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TextBox 351"/>
          <p:cNvSpPr txBox="1"/>
          <p:nvPr/>
        </p:nvSpPr>
        <p:spPr>
          <a:xfrm rot="3511543">
            <a:off x="5636876" y="3668224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Chart</a:t>
            </a:r>
            <a: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 rot="18081340">
            <a:off x="7591899" y="4964660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 Curve</a:t>
            </a:r>
            <a: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6955888" y="1761956"/>
            <a:ext cx="96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ONE</a:t>
            </a:r>
          </a:p>
        </p:txBody>
      </p:sp>
      <p:sp>
        <p:nvSpPr>
          <p:cNvPr id="357" name="TextBox 356"/>
          <p:cNvSpPr txBox="1"/>
          <p:nvPr/>
        </p:nvSpPr>
        <p:spPr>
          <a:xfrm rot="18088034">
            <a:off x="8819925" y="4979837"/>
            <a:ext cx="988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TWO</a:t>
            </a:r>
          </a:p>
        </p:txBody>
      </p:sp>
      <p:sp>
        <p:nvSpPr>
          <p:cNvPr id="358" name="TextBox 357"/>
          <p:cNvSpPr txBox="1"/>
          <p:nvPr/>
        </p:nvSpPr>
        <p:spPr>
          <a:xfrm rot="3600000">
            <a:off x="4966111" y="4997368"/>
            <a:ext cx="1148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THREE</a:t>
            </a:r>
          </a:p>
        </p:txBody>
      </p:sp>
    </p:spTree>
    <p:extLst>
      <p:ext uri="{BB962C8B-B14F-4D97-AF65-F5344CB8AC3E}">
        <p14:creationId xmlns:p14="http://schemas.microsoft.com/office/powerpoint/2010/main" val="239187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Confusion Matrix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861574"/>
            <a:ext cx="11292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02124"/>
                </a:solidFill>
              </a:rPr>
              <a:t>confusion matrix</a:t>
            </a:r>
            <a:r>
              <a:rPr lang="en-US" dirty="0">
                <a:solidFill>
                  <a:srgbClr val="202124"/>
                </a:solidFill>
              </a:rPr>
              <a:t> is a table that is often used to describe the performance of a classification model (or "classifier") on a set of test data for which the true values are known.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The </a:t>
            </a:r>
            <a:r>
              <a:rPr lang="en-US" b="1" dirty="0">
                <a:solidFill>
                  <a:srgbClr val="202124"/>
                </a:solidFill>
              </a:rPr>
              <a:t>confusion matrix</a:t>
            </a:r>
            <a:r>
              <a:rPr lang="en-US" dirty="0">
                <a:solidFill>
                  <a:srgbClr val="202124"/>
                </a:solidFill>
              </a:rPr>
              <a:t> itself is relatively simple to understand, but the related terminology can be </a:t>
            </a:r>
            <a:r>
              <a:rPr lang="en-US" b="1" dirty="0">
                <a:solidFill>
                  <a:srgbClr val="202124"/>
                </a:solidFill>
              </a:rPr>
              <a:t>confusing</a:t>
            </a:r>
            <a:r>
              <a:rPr lang="en-US" dirty="0">
                <a:solidFill>
                  <a:srgbClr val="202124"/>
                </a:solidFill>
              </a:rPr>
              <a:t>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9B5001E8-0500-49F3-81B8-85B9EF912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382"/>
              </p:ext>
            </p:extLst>
          </p:nvPr>
        </p:nvGraphicFramePr>
        <p:xfrm>
          <a:off x="261764" y="1867389"/>
          <a:ext cx="6920086" cy="349431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68261">
                  <a:extLst>
                    <a:ext uri="{9D8B030D-6E8A-4147-A177-3AD203B41FA5}">
                      <a16:colId xmlns:a16="http://schemas.microsoft.com/office/drawing/2014/main" xmlns="" val="638649834"/>
                    </a:ext>
                  </a:extLst>
                </a:gridCol>
                <a:gridCol w="5451825">
                  <a:extLst>
                    <a:ext uri="{9D8B030D-6E8A-4147-A177-3AD203B41FA5}">
                      <a16:colId xmlns:a16="http://schemas.microsoft.com/office/drawing/2014/main" xmlns="" val="1673970776"/>
                    </a:ext>
                  </a:extLst>
                </a:gridCol>
              </a:tblGrid>
              <a:tr h="344359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Metrics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Definitions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909808"/>
                  </a:ext>
                </a:extLst>
              </a:tr>
              <a:tr h="6749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Classification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targets accurately classified by the model when applied on the validation data sets (TP+TN) / N  ~ also known as accuracy of 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2507528534"/>
                  </a:ext>
                </a:extLst>
              </a:tr>
              <a:tr h="4531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Sensitivity (TPR)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actual positive targets that have been correctly predicted. TP/(TP+FN)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827169515"/>
                  </a:ext>
                </a:extLst>
              </a:tr>
              <a:tr h="6766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Specificity (FPR)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negative targets that have been incorrectly detected as positive.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FP / (FP + TN)  = 1 - specificity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813864819"/>
                  </a:ext>
                </a:extLst>
              </a:tr>
              <a:tr h="6685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Precision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predictive positive targets that are actually positive targets.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TP/(TP+FP)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135056758"/>
                  </a:ext>
                </a:extLst>
              </a:tr>
              <a:tr h="6766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FI score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Harmonic mean of Precision and Recall (Recall and Precision are evenly weighted).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F1 = 2 (Precision X Recall) / (Precision + Recall)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53672587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DA16462-4B75-4B35-B411-FBFFDFCF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39" y="1856503"/>
            <a:ext cx="4640982" cy="3505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26880" y="5515747"/>
            <a:ext cx="137730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ROC Curve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1764" y="5885079"/>
            <a:ext cx="1194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An </a:t>
            </a:r>
            <a:r>
              <a:rPr lang="en-US" b="1" dirty="0">
                <a:solidFill>
                  <a:srgbClr val="202124"/>
                </a:solidFill>
              </a:rPr>
              <a:t>ROC curve</a:t>
            </a:r>
            <a:r>
              <a:rPr lang="en-US" dirty="0">
                <a:solidFill>
                  <a:srgbClr val="202124"/>
                </a:solidFill>
              </a:rPr>
              <a:t> (</a:t>
            </a:r>
            <a:r>
              <a:rPr lang="en-US" b="1" dirty="0">
                <a:solidFill>
                  <a:srgbClr val="202124"/>
                </a:solidFill>
              </a:rPr>
              <a:t>receiver operating characteristic curve</a:t>
            </a:r>
            <a:r>
              <a:rPr lang="en-US" dirty="0">
                <a:solidFill>
                  <a:srgbClr val="202124"/>
                </a:solidFill>
              </a:rPr>
              <a:t>) is a </a:t>
            </a:r>
            <a:r>
              <a:rPr lang="en-US" b="1" dirty="0">
                <a:solidFill>
                  <a:srgbClr val="202124"/>
                </a:solidFill>
              </a:rPr>
              <a:t>graph</a:t>
            </a:r>
            <a:r>
              <a:rPr lang="en-US" dirty="0">
                <a:solidFill>
                  <a:srgbClr val="202124"/>
                </a:solidFill>
              </a:rPr>
              <a:t> showing the performance of a classification model at all classification thresholds. This </a:t>
            </a:r>
            <a:r>
              <a:rPr lang="en-US" b="1" dirty="0">
                <a:solidFill>
                  <a:srgbClr val="202124"/>
                </a:solidFill>
              </a:rPr>
              <a:t>curve</a:t>
            </a:r>
            <a:r>
              <a:rPr lang="en-US" dirty="0">
                <a:solidFill>
                  <a:srgbClr val="202124"/>
                </a:solidFill>
              </a:rPr>
              <a:t> plots two parameters: True Positive Rate. False Positive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25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Implementing Predictive Scenario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Oval 190"/>
          <p:cNvSpPr/>
          <p:nvPr/>
        </p:nvSpPr>
        <p:spPr>
          <a:xfrm flipV="1">
            <a:off x="3324325" y="6340284"/>
            <a:ext cx="4985986" cy="35732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15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Freeform 192"/>
          <p:cNvSpPr>
            <a:spLocks/>
          </p:cNvSpPr>
          <p:nvPr/>
        </p:nvSpPr>
        <p:spPr bwMode="auto">
          <a:xfrm>
            <a:off x="4961530" y="1291545"/>
            <a:ext cx="1720213" cy="2149254"/>
          </a:xfrm>
          <a:custGeom>
            <a:avLst/>
            <a:gdLst>
              <a:gd name="T0" fmla="*/ 111 w 1275"/>
              <a:gd name="T1" fmla="*/ 0 h 1593"/>
              <a:gd name="T2" fmla="*/ 1164 w 1275"/>
              <a:gd name="T3" fmla="*/ 0 h 1593"/>
              <a:gd name="T4" fmla="*/ 1192 w 1275"/>
              <a:gd name="T5" fmla="*/ 2 h 1593"/>
              <a:gd name="T6" fmla="*/ 1217 w 1275"/>
              <a:gd name="T7" fmla="*/ 9 h 1593"/>
              <a:gd name="T8" fmla="*/ 1237 w 1275"/>
              <a:gd name="T9" fmla="*/ 20 h 1593"/>
              <a:gd name="T10" fmla="*/ 1253 w 1275"/>
              <a:gd name="T11" fmla="*/ 35 h 1593"/>
              <a:gd name="T12" fmla="*/ 1264 w 1275"/>
              <a:gd name="T13" fmla="*/ 52 h 1593"/>
              <a:gd name="T14" fmla="*/ 1272 w 1275"/>
              <a:gd name="T15" fmla="*/ 74 h 1593"/>
              <a:gd name="T16" fmla="*/ 1275 w 1275"/>
              <a:gd name="T17" fmla="*/ 96 h 1593"/>
              <a:gd name="T18" fmla="*/ 1272 w 1275"/>
              <a:gd name="T19" fmla="*/ 122 h 1593"/>
              <a:gd name="T20" fmla="*/ 1263 w 1275"/>
              <a:gd name="T21" fmla="*/ 148 h 1593"/>
              <a:gd name="T22" fmla="*/ 695 w 1275"/>
              <a:gd name="T23" fmla="*/ 1533 h 1593"/>
              <a:gd name="T24" fmla="*/ 684 w 1275"/>
              <a:gd name="T25" fmla="*/ 1556 h 1593"/>
              <a:gd name="T26" fmla="*/ 670 w 1275"/>
              <a:gd name="T27" fmla="*/ 1574 h 1593"/>
              <a:gd name="T28" fmla="*/ 656 w 1275"/>
              <a:gd name="T29" fmla="*/ 1586 h 1593"/>
              <a:gd name="T30" fmla="*/ 641 w 1275"/>
              <a:gd name="T31" fmla="*/ 1593 h 1593"/>
              <a:gd name="T32" fmla="*/ 627 w 1275"/>
              <a:gd name="T33" fmla="*/ 1593 h 1593"/>
              <a:gd name="T34" fmla="*/ 612 w 1275"/>
              <a:gd name="T35" fmla="*/ 1586 h 1593"/>
              <a:gd name="T36" fmla="*/ 599 w 1275"/>
              <a:gd name="T37" fmla="*/ 1574 h 1593"/>
              <a:gd name="T38" fmla="*/ 586 w 1275"/>
              <a:gd name="T39" fmla="*/ 1556 h 1593"/>
              <a:gd name="T40" fmla="*/ 574 w 1275"/>
              <a:gd name="T41" fmla="*/ 1532 h 1593"/>
              <a:gd name="T42" fmla="*/ 10 w 1275"/>
              <a:gd name="T43" fmla="*/ 148 h 1593"/>
              <a:gd name="T44" fmla="*/ 2 w 1275"/>
              <a:gd name="T45" fmla="*/ 122 h 1593"/>
              <a:gd name="T46" fmla="*/ 0 w 1275"/>
              <a:gd name="T47" fmla="*/ 97 h 1593"/>
              <a:gd name="T48" fmla="*/ 2 w 1275"/>
              <a:gd name="T49" fmla="*/ 74 h 1593"/>
              <a:gd name="T50" fmla="*/ 9 w 1275"/>
              <a:gd name="T51" fmla="*/ 52 h 1593"/>
              <a:gd name="T52" fmla="*/ 21 w 1275"/>
              <a:gd name="T53" fmla="*/ 35 h 1593"/>
              <a:gd name="T54" fmla="*/ 38 w 1275"/>
              <a:gd name="T55" fmla="*/ 20 h 1593"/>
              <a:gd name="T56" fmla="*/ 58 w 1275"/>
              <a:gd name="T57" fmla="*/ 9 h 1593"/>
              <a:gd name="T58" fmla="*/ 83 w 1275"/>
              <a:gd name="T59" fmla="*/ 2 h 1593"/>
              <a:gd name="T60" fmla="*/ 111 w 1275"/>
              <a:gd name="T61" fmla="*/ 0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75" h="1593">
                <a:moveTo>
                  <a:pt x="111" y="0"/>
                </a:moveTo>
                <a:lnTo>
                  <a:pt x="1164" y="0"/>
                </a:lnTo>
                <a:lnTo>
                  <a:pt x="1192" y="2"/>
                </a:lnTo>
                <a:lnTo>
                  <a:pt x="1217" y="9"/>
                </a:lnTo>
                <a:lnTo>
                  <a:pt x="1237" y="20"/>
                </a:lnTo>
                <a:lnTo>
                  <a:pt x="1253" y="35"/>
                </a:lnTo>
                <a:lnTo>
                  <a:pt x="1264" y="52"/>
                </a:lnTo>
                <a:lnTo>
                  <a:pt x="1272" y="74"/>
                </a:lnTo>
                <a:lnTo>
                  <a:pt x="1275" y="96"/>
                </a:lnTo>
                <a:lnTo>
                  <a:pt x="1272" y="122"/>
                </a:lnTo>
                <a:lnTo>
                  <a:pt x="1263" y="148"/>
                </a:lnTo>
                <a:lnTo>
                  <a:pt x="695" y="1533"/>
                </a:lnTo>
                <a:lnTo>
                  <a:pt x="684" y="1556"/>
                </a:lnTo>
                <a:lnTo>
                  <a:pt x="670" y="1574"/>
                </a:lnTo>
                <a:lnTo>
                  <a:pt x="656" y="1586"/>
                </a:lnTo>
                <a:lnTo>
                  <a:pt x="641" y="1593"/>
                </a:lnTo>
                <a:lnTo>
                  <a:pt x="627" y="1593"/>
                </a:lnTo>
                <a:lnTo>
                  <a:pt x="612" y="1586"/>
                </a:lnTo>
                <a:lnTo>
                  <a:pt x="599" y="1574"/>
                </a:lnTo>
                <a:lnTo>
                  <a:pt x="586" y="1556"/>
                </a:lnTo>
                <a:lnTo>
                  <a:pt x="574" y="1532"/>
                </a:lnTo>
                <a:lnTo>
                  <a:pt x="10" y="148"/>
                </a:lnTo>
                <a:lnTo>
                  <a:pt x="2" y="122"/>
                </a:lnTo>
                <a:lnTo>
                  <a:pt x="0" y="97"/>
                </a:lnTo>
                <a:lnTo>
                  <a:pt x="2" y="74"/>
                </a:lnTo>
                <a:lnTo>
                  <a:pt x="9" y="52"/>
                </a:lnTo>
                <a:lnTo>
                  <a:pt x="21" y="35"/>
                </a:lnTo>
                <a:lnTo>
                  <a:pt x="38" y="20"/>
                </a:lnTo>
                <a:lnTo>
                  <a:pt x="58" y="9"/>
                </a:lnTo>
                <a:lnTo>
                  <a:pt x="83" y="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93"/>
          <p:cNvSpPr>
            <a:spLocks/>
          </p:cNvSpPr>
          <p:nvPr/>
        </p:nvSpPr>
        <p:spPr bwMode="auto">
          <a:xfrm>
            <a:off x="3509806" y="1441305"/>
            <a:ext cx="2092589" cy="2114175"/>
          </a:xfrm>
          <a:custGeom>
            <a:avLst/>
            <a:gdLst>
              <a:gd name="T0" fmla="*/ 886 w 1551"/>
              <a:gd name="T1" fmla="*/ 0 h 1567"/>
              <a:gd name="T2" fmla="*/ 907 w 1551"/>
              <a:gd name="T3" fmla="*/ 5 h 1567"/>
              <a:gd name="T4" fmla="*/ 926 w 1551"/>
              <a:gd name="T5" fmla="*/ 15 h 1567"/>
              <a:gd name="T6" fmla="*/ 944 w 1551"/>
              <a:gd name="T7" fmla="*/ 29 h 1567"/>
              <a:gd name="T8" fmla="*/ 959 w 1551"/>
              <a:gd name="T9" fmla="*/ 48 h 1567"/>
              <a:gd name="T10" fmla="*/ 973 w 1551"/>
              <a:gd name="T11" fmla="*/ 74 h 1567"/>
              <a:gd name="T12" fmla="*/ 1540 w 1551"/>
              <a:gd name="T13" fmla="*/ 1469 h 1567"/>
              <a:gd name="T14" fmla="*/ 1548 w 1551"/>
              <a:gd name="T15" fmla="*/ 1494 h 1567"/>
              <a:gd name="T16" fmla="*/ 1551 w 1551"/>
              <a:gd name="T17" fmla="*/ 1516 h 1567"/>
              <a:gd name="T18" fmla="*/ 1550 w 1551"/>
              <a:gd name="T19" fmla="*/ 1535 h 1567"/>
              <a:gd name="T20" fmla="*/ 1543 w 1551"/>
              <a:gd name="T21" fmla="*/ 1549 h 1567"/>
              <a:gd name="T22" fmla="*/ 1533 w 1551"/>
              <a:gd name="T23" fmla="*/ 1559 h 1567"/>
              <a:gd name="T24" fmla="*/ 1519 w 1551"/>
              <a:gd name="T25" fmla="*/ 1566 h 1567"/>
              <a:gd name="T26" fmla="*/ 1500 w 1551"/>
              <a:gd name="T27" fmla="*/ 1567 h 1567"/>
              <a:gd name="T28" fmla="*/ 1478 w 1551"/>
              <a:gd name="T29" fmla="*/ 1564 h 1567"/>
              <a:gd name="T30" fmla="*/ 1453 w 1551"/>
              <a:gd name="T31" fmla="*/ 1555 h 1567"/>
              <a:gd name="T32" fmla="*/ 73 w 1551"/>
              <a:gd name="T33" fmla="*/ 974 h 1567"/>
              <a:gd name="T34" fmla="*/ 48 w 1551"/>
              <a:gd name="T35" fmla="*/ 960 h 1567"/>
              <a:gd name="T36" fmla="*/ 29 w 1551"/>
              <a:gd name="T37" fmla="*/ 945 h 1567"/>
              <a:gd name="T38" fmla="*/ 14 w 1551"/>
              <a:gd name="T39" fmla="*/ 927 h 1567"/>
              <a:gd name="T40" fmla="*/ 5 w 1551"/>
              <a:gd name="T41" fmla="*/ 907 h 1567"/>
              <a:gd name="T42" fmla="*/ 0 w 1551"/>
              <a:gd name="T43" fmla="*/ 886 h 1567"/>
              <a:gd name="T44" fmla="*/ 1 w 1551"/>
              <a:gd name="T45" fmla="*/ 865 h 1567"/>
              <a:gd name="T46" fmla="*/ 8 w 1551"/>
              <a:gd name="T47" fmla="*/ 842 h 1567"/>
              <a:gd name="T48" fmla="*/ 20 w 1551"/>
              <a:gd name="T49" fmla="*/ 820 h 1567"/>
              <a:gd name="T50" fmla="*/ 38 w 1551"/>
              <a:gd name="T51" fmla="*/ 799 h 1567"/>
              <a:gd name="T52" fmla="*/ 799 w 1551"/>
              <a:gd name="T53" fmla="*/ 38 h 1567"/>
              <a:gd name="T54" fmla="*/ 820 w 1551"/>
              <a:gd name="T55" fmla="*/ 21 h 1567"/>
              <a:gd name="T56" fmla="*/ 842 w 1551"/>
              <a:gd name="T57" fmla="*/ 8 h 1567"/>
              <a:gd name="T58" fmla="*/ 864 w 1551"/>
              <a:gd name="T59" fmla="*/ 2 h 1567"/>
              <a:gd name="T60" fmla="*/ 886 w 1551"/>
              <a:gd name="T61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1" h="1567">
                <a:moveTo>
                  <a:pt x="886" y="0"/>
                </a:moveTo>
                <a:lnTo>
                  <a:pt x="907" y="5"/>
                </a:lnTo>
                <a:lnTo>
                  <a:pt x="926" y="15"/>
                </a:lnTo>
                <a:lnTo>
                  <a:pt x="944" y="29"/>
                </a:lnTo>
                <a:lnTo>
                  <a:pt x="959" y="48"/>
                </a:lnTo>
                <a:lnTo>
                  <a:pt x="973" y="74"/>
                </a:lnTo>
                <a:lnTo>
                  <a:pt x="1540" y="1469"/>
                </a:lnTo>
                <a:lnTo>
                  <a:pt x="1548" y="1494"/>
                </a:lnTo>
                <a:lnTo>
                  <a:pt x="1551" y="1516"/>
                </a:lnTo>
                <a:lnTo>
                  <a:pt x="1550" y="1535"/>
                </a:lnTo>
                <a:lnTo>
                  <a:pt x="1543" y="1549"/>
                </a:lnTo>
                <a:lnTo>
                  <a:pt x="1533" y="1559"/>
                </a:lnTo>
                <a:lnTo>
                  <a:pt x="1519" y="1566"/>
                </a:lnTo>
                <a:lnTo>
                  <a:pt x="1500" y="1567"/>
                </a:lnTo>
                <a:lnTo>
                  <a:pt x="1478" y="1564"/>
                </a:lnTo>
                <a:lnTo>
                  <a:pt x="1453" y="1555"/>
                </a:lnTo>
                <a:lnTo>
                  <a:pt x="73" y="974"/>
                </a:lnTo>
                <a:lnTo>
                  <a:pt x="48" y="960"/>
                </a:lnTo>
                <a:lnTo>
                  <a:pt x="29" y="945"/>
                </a:lnTo>
                <a:lnTo>
                  <a:pt x="14" y="927"/>
                </a:lnTo>
                <a:lnTo>
                  <a:pt x="5" y="907"/>
                </a:lnTo>
                <a:lnTo>
                  <a:pt x="0" y="886"/>
                </a:lnTo>
                <a:lnTo>
                  <a:pt x="1" y="865"/>
                </a:lnTo>
                <a:lnTo>
                  <a:pt x="8" y="842"/>
                </a:lnTo>
                <a:lnTo>
                  <a:pt x="20" y="820"/>
                </a:lnTo>
                <a:lnTo>
                  <a:pt x="38" y="799"/>
                </a:lnTo>
                <a:lnTo>
                  <a:pt x="799" y="38"/>
                </a:lnTo>
                <a:lnTo>
                  <a:pt x="820" y="21"/>
                </a:lnTo>
                <a:lnTo>
                  <a:pt x="842" y="8"/>
                </a:lnTo>
                <a:lnTo>
                  <a:pt x="864" y="2"/>
                </a:lnTo>
                <a:lnTo>
                  <a:pt x="886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94"/>
          <p:cNvSpPr>
            <a:spLocks/>
          </p:cNvSpPr>
          <p:nvPr/>
        </p:nvSpPr>
        <p:spPr bwMode="auto">
          <a:xfrm>
            <a:off x="6031434" y="1448050"/>
            <a:ext cx="2104731" cy="2108779"/>
          </a:xfrm>
          <a:custGeom>
            <a:avLst/>
            <a:gdLst>
              <a:gd name="T0" fmla="*/ 670 w 1560"/>
              <a:gd name="T1" fmla="*/ 0 h 1563"/>
              <a:gd name="T2" fmla="*/ 692 w 1560"/>
              <a:gd name="T3" fmla="*/ 1 h 1563"/>
              <a:gd name="T4" fmla="*/ 715 w 1560"/>
              <a:gd name="T5" fmla="*/ 8 h 1563"/>
              <a:gd name="T6" fmla="*/ 736 w 1560"/>
              <a:gd name="T7" fmla="*/ 20 h 1563"/>
              <a:gd name="T8" fmla="*/ 757 w 1560"/>
              <a:gd name="T9" fmla="*/ 38 h 1563"/>
              <a:gd name="T10" fmla="*/ 1522 w 1560"/>
              <a:gd name="T11" fmla="*/ 803 h 1563"/>
              <a:gd name="T12" fmla="*/ 1540 w 1560"/>
              <a:gd name="T13" fmla="*/ 824 h 1563"/>
              <a:gd name="T14" fmla="*/ 1552 w 1560"/>
              <a:gd name="T15" fmla="*/ 846 h 1563"/>
              <a:gd name="T16" fmla="*/ 1558 w 1560"/>
              <a:gd name="T17" fmla="*/ 868 h 1563"/>
              <a:gd name="T18" fmla="*/ 1560 w 1560"/>
              <a:gd name="T19" fmla="*/ 891 h 1563"/>
              <a:gd name="T20" fmla="*/ 1556 w 1560"/>
              <a:gd name="T21" fmla="*/ 911 h 1563"/>
              <a:gd name="T22" fmla="*/ 1546 w 1560"/>
              <a:gd name="T23" fmla="*/ 931 h 1563"/>
              <a:gd name="T24" fmla="*/ 1532 w 1560"/>
              <a:gd name="T25" fmla="*/ 949 h 1563"/>
              <a:gd name="T26" fmla="*/ 1512 w 1560"/>
              <a:gd name="T27" fmla="*/ 964 h 1563"/>
              <a:gd name="T28" fmla="*/ 1487 w 1560"/>
              <a:gd name="T29" fmla="*/ 978 h 1563"/>
              <a:gd name="T30" fmla="*/ 99 w 1560"/>
              <a:gd name="T31" fmla="*/ 1552 h 1563"/>
              <a:gd name="T32" fmla="*/ 73 w 1560"/>
              <a:gd name="T33" fmla="*/ 1560 h 1563"/>
              <a:gd name="T34" fmla="*/ 51 w 1560"/>
              <a:gd name="T35" fmla="*/ 1563 h 1563"/>
              <a:gd name="T36" fmla="*/ 33 w 1560"/>
              <a:gd name="T37" fmla="*/ 1562 h 1563"/>
              <a:gd name="T38" fmla="*/ 19 w 1560"/>
              <a:gd name="T39" fmla="*/ 1555 h 1563"/>
              <a:gd name="T40" fmla="*/ 8 w 1560"/>
              <a:gd name="T41" fmla="*/ 1545 h 1563"/>
              <a:gd name="T42" fmla="*/ 2 w 1560"/>
              <a:gd name="T43" fmla="*/ 1531 h 1563"/>
              <a:gd name="T44" fmla="*/ 0 w 1560"/>
              <a:gd name="T45" fmla="*/ 1512 h 1563"/>
              <a:gd name="T46" fmla="*/ 3 w 1560"/>
              <a:gd name="T47" fmla="*/ 1491 h 1563"/>
              <a:gd name="T48" fmla="*/ 12 w 1560"/>
              <a:gd name="T49" fmla="*/ 1465 h 1563"/>
              <a:gd name="T50" fmla="*/ 583 w 1560"/>
              <a:gd name="T51" fmla="*/ 74 h 1563"/>
              <a:gd name="T52" fmla="*/ 596 w 1560"/>
              <a:gd name="T53" fmla="*/ 49 h 1563"/>
              <a:gd name="T54" fmla="*/ 612 w 1560"/>
              <a:gd name="T55" fmla="*/ 29 h 1563"/>
              <a:gd name="T56" fmla="*/ 630 w 1560"/>
              <a:gd name="T57" fmla="*/ 14 h 1563"/>
              <a:gd name="T58" fmla="*/ 649 w 1560"/>
              <a:gd name="T59" fmla="*/ 4 h 1563"/>
              <a:gd name="T60" fmla="*/ 670 w 1560"/>
              <a:gd name="T61" fmla="*/ 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60" h="1563">
                <a:moveTo>
                  <a:pt x="670" y="0"/>
                </a:moveTo>
                <a:lnTo>
                  <a:pt x="692" y="1"/>
                </a:lnTo>
                <a:lnTo>
                  <a:pt x="715" y="8"/>
                </a:lnTo>
                <a:lnTo>
                  <a:pt x="736" y="20"/>
                </a:lnTo>
                <a:lnTo>
                  <a:pt x="757" y="38"/>
                </a:lnTo>
                <a:lnTo>
                  <a:pt x="1522" y="803"/>
                </a:lnTo>
                <a:lnTo>
                  <a:pt x="1540" y="824"/>
                </a:lnTo>
                <a:lnTo>
                  <a:pt x="1552" y="846"/>
                </a:lnTo>
                <a:lnTo>
                  <a:pt x="1558" y="868"/>
                </a:lnTo>
                <a:lnTo>
                  <a:pt x="1560" y="891"/>
                </a:lnTo>
                <a:lnTo>
                  <a:pt x="1556" y="911"/>
                </a:lnTo>
                <a:lnTo>
                  <a:pt x="1546" y="931"/>
                </a:lnTo>
                <a:lnTo>
                  <a:pt x="1532" y="949"/>
                </a:lnTo>
                <a:lnTo>
                  <a:pt x="1512" y="964"/>
                </a:lnTo>
                <a:lnTo>
                  <a:pt x="1487" y="978"/>
                </a:lnTo>
                <a:lnTo>
                  <a:pt x="99" y="1552"/>
                </a:lnTo>
                <a:lnTo>
                  <a:pt x="73" y="1560"/>
                </a:lnTo>
                <a:lnTo>
                  <a:pt x="51" y="1563"/>
                </a:lnTo>
                <a:lnTo>
                  <a:pt x="33" y="1562"/>
                </a:lnTo>
                <a:lnTo>
                  <a:pt x="19" y="1555"/>
                </a:lnTo>
                <a:lnTo>
                  <a:pt x="8" y="1545"/>
                </a:lnTo>
                <a:lnTo>
                  <a:pt x="2" y="1531"/>
                </a:lnTo>
                <a:lnTo>
                  <a:pt x="0" y="1512"/>
                </a:lnTo>
                <a:lnTo>
                  <a:pt x="3" y="1491"/>
                </a:lnTo>
                <a:lnTo>
                  <a:pt x="12" y="1465"/>
                </a:lnTo>
                <a:lnTo>
                  <a:pt x="583" y="74"/>
                </a:lnTo>
                <a:lnTo>
                  <a:pt x="596" y="49"/>
                </a:lnTo>
                <a:lnTo>
                  <a:pt x="612" y="29"/>
                </a:lnTo>
                <a:lnTo>
                  <a:pt x="630" y="14"/>
                </a:lnTo>
                <a:lnTo>
                  <a:pt x="649" y="4"/>
                </a:lnTo>
                <a:lnTo>
                  <a:pt x="67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95"/>
          <p:cNvSpPr>
            <a:spLocks/>
          </p:cNvSpPr>
          <p:nvPr/>
        </p:nvSpPr>
        <p:spPr bwMode="auto">
          <a:xfrm>
            <a:off x="2679507" y="2634431"/>
            <a:ext cx="3129070" cy="2242049"/>
          </a:xfrm>
          <a:custGeom>
            <a:avLst/>
            <a:gdLst>
              <a:gd name="T0" fmla="*/ 96 w 1597"/>
              <a:gd name="T1" fmla="*/ 0 h 1311"/>
              <a:gd name="T2" fmla="*/ 122 w 1597"/>
              <a:gd name="T3" fmla="*/ 2 h 1311"/>
              <a:gd name="T4" fmla="*/ 147 w 1597"/>
              <a:gd name="T5" fmla="*/ 11 h 1311"/>
              <a:gd name="T6" fmla="*/ 1536 w 1597"/>
              <a:gd name="T7" fmla="*/ 596 h 1311"/>
              <a:gd name="T8" fmla="*/ 1561 w 1597"/>
              <a:gd name="T9" fmla="*/ 607 h 1311"/>
              <a:gd name="T10" fmla="*/ 1579 w 1597"/>
              <a:gd name="T11" fmla="*/ 621 h 1311"/>
              <a:gd name="T12" fmla="*/ 1591 w 1597"/>
              <a:gd name="T13" fmla="*/ 635 h 1311"/>
              <a:gd name="T14" fmla="*/ 1597 w 1597"/>
              <a:gd name="T15" fmla="*/ 650 h 1311"/>
              <a:gd name="T16" fmla="*/ 1597 w 1597"/>
              <a:gd name="T17" fmla="*/ 665 h 1311"/>
              <a:gd name="T18" fmla="*/ 1591 w 1597"/>
              <a:gd name="T19" fmla="*/ 680 h 1311"/>
              <a:gd name="T20" fmla="*/ 1579 w 1597"/>
              <a:gd name="T21" fmla="*/ 694 h 1311"/>
              <a:gd name="T22" fmla="*/ 1561 w 1597"/>
              <a:gd name="T23" fmla="*/ 708 h 1311"/>
              <a:gd name="T24" fmla="*/ 1536 w 1597"/>
              <a:gd name="T25" fmla="*/ 720 h 1311"/>
              <a:gd name="T26" fmla="*/ 147 w 1597"/>
              <a:gd name="T27" fmla="*/ 1300 h 1311"/>
              <a:gd name="T28" fmla="*/ 122 w 1597"/>
              <a:gd name="T29" fmla="*/ 1307 h 1311"/>
              <a:gd name="T30" fmla="*/ 96 w 1597"/>
              <a:gd name="T31" fmla="*/ 1311 h 1311"/>
              <a:gd name="T32" fmla="*/ 74 w 1597"/>
              <a:gd name="T33" fmla="*/ 1309 h 1311"/>
              <a:gd name="T34" fmla="*/ 52 w 1597"/>
              <a:gd name="T35" fmla="*/ 1301 h 1311"/>
              <a:gd name="T36" fmla="*/ 35 w 1597"/>
              <a:gd name="T37" fmla="*/ 1290 h 1311"/>
              <a:gd name="T38" fmla="*/ 20 w 1597"/>
              <a:gd name="T39" fmla="*/ 1273 h 1311"/>
              <a:gd name="T40" fmla="*/ 9 w 1597"/>
              <a:gd name="T41" fmla="*/ 1253 h 1311"/>
              <a:gd name="T42" fmla="*/ 2 w 1597"/>
              <a:gd name="T43" fmla="*/ 1228 h 1311"/>
              <a:gd name="T44" fmla="*/ 0 w 1597"/>
              <a:gd name="T45" fmla="*/ 1200 h 1311"/>
              <a:gd name="T46" fmla="*/ 0 w 1597"/>
              <a:gd name="T47" fmla="*/ 109 h 1311"/>
              <a:gd name="T48" fmla="*/ 2 w 1597"/>
              <a:gd name="T49" fmla="*/ 81 h 1311"/>
              <a:gd name="T50" fmla="*/ 9 w 1597"/>
              <a:gd name="T51" fmla="*/ 58 h 1311"/>
              <a:gd name="T52" fmla="*/ 20 w 1597"/>
              <a:gd name="T53" fmla="*/ 36 h 1311"/>
              <a:gd name="T54" fmla="*/ 35 w 1597"/>
              <a:gd name="T55" fmla="*/ 21 h 1311"/>
              <a:gd name="T56" fmla="*/ 52 w 1597"/>
              <a:gd name="T57" fmla="*/ 9 h 1311"/>
              <a:gd name="T58" fmla="*/ 74 w 1597"/>
              <a:gd name="T59" fmla="*/ 2 h 1311"/>
              <a:gd name="T60" fmla="*/ 96 w 1597"/>
              <a:gd name="T61" fmla="*/ 0 h 1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7" h="1311">
                <a:moveTo>
                  <a:pt x="96" y="0"/>
                </a:moveTo>
                <a:lnTo>
                  <a:pt x="122" y="2"/>
                </a:lnTo>
                <a:lnTo>
                  <a:pt x="147" y="11"/>
                </a:lnTo>
                <a:lnTo>
                  <a:pt x="1536" y="596"/>
                </a:lnTo>
                <a:lnTo>
                  <a:pt x="1561" y="607"/>
                </a:lnTo>
                <a:lnTo>
                  <a:pt x="1579" y="621"/>
                </a:lnTo>
                <a:lnTo>
                  <a:pt x="1591" y="635"/>
                </a:lnTo>
                <a:lnTo>
                  <a:pt x="1597" y="650"/>
                </a:lnTo>
                <a:lnTo>
                  <a:pt x="1597" y="665"/>
                </a:lnTo>
                <a:lnTo>
                  <a:pt x="1591" y="680"/>
                </a:lnTo>
                <a:lnTo>
                  <a:pt x="1579" y="694"/>
                </a:lnTo>
                <a:lnTo>
                  <a:pt x="1561" y="708"/>
                </a:lnTo>
                <a:lnTo>
                  <a:pt x="1536" y="720"/>
                </a:lnTo>
                <a:lnTo>
                  <a:pt x="147" y="1300"/>
                </a:lnTo>
                <a:lnTo>
                  <a:pt x="122" y="1307"/>
                </a:lnTo>
                <a:lnTo>
                  <a:pt x="96" y="1311"/>
                </a:lnTo>
                <a:lnTo>
                  <a:pt x="74" y="1309"/>
                </a:lnTo>
                <a:lnTo>
                  <a:pt x="52" y="1301"/>
                </a:lnTo>
                <a:lnTo>
                  <a:pt x="35" y="1290"/>
                </a:lnTo>
                <a:lnTo>
                  <a:pt x="20" y="1273"/>
                </a:lnTo>
                <a:lnTo>
                  <a:pt x="9" y="1253"/>
                </a:lnTo>
                <a:lnTo>
                  <a:pt x="2" y="1228"/>
                </a:lnTo>
                <a:lnTo>
                  <a:pt x="0" y="1200"/>
                </a:lnTo>
                <a:lnTo>
                  <a:pt x="0" y="109"/>
                </a:lnTo>
                <a:lnTo>
                  <a:pt x="2" y="81"/>
                </a:lnTo>
                <a:lnTo>
                  <a:pt x="9" y="58"/>
                </a:lnTo>
                <a:lnTo>
                  <a:pt x="20" y="36"/>
                </a:lnTo>
                <a:lnTo>
                  <a:pt x="35" y="21"/>
                </a:lnTo>
                <a:lnTo>
                  <a:pt x="52" y="9"/>
                </a:lnTo>
                <a:lnTo>
                  <a:pt x="74" y="2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96"/>
          <p:cNvSpPr>
            <a:spLocks/>
          </p:cNvSpPr>
          <p:nvPr/>
        </p:nvSpPr>
        <p:spPr bwMode="auto">
          <a:xfrm>
            <a:off x="6146115" y="2751124"/>
            <a:ext cx="2914758" cy="2163794"/>
          </a:xfrm>
          <a:custGeom>
            <a:avLst/>
            <a:gdLst>
              <a:gd name="T0" fmla="*/ 1499 w 1595"/>
              <a:gd name="T1" fmla="*/ 0 h 1302"/>
              <a:gd name="T2" fmla="*/ 1521 w 1595"/>
              <a:gd name="T3" fmla="*/ 2 h 1302"/>
              <a:gd name="T4" fmla="*/ 1543 w 1595"/>
              <a:gd name="T5" fmla="*/ 10 h 1302"/>
              <a:gd name="T6" fmla="*/ 1560 w 1595"/>
              <a:gd name="T7" fmla="*/ 22 h 1302"/>
              <a:gd name="T8" fmla="*/ 1575 w 1595"/>
              <a:gd name="T9" fmla="*/ 38 h 1302"/>
              <a:gd name="T10" fmla="*/ 1586 w 1595"/>
              <a:gd name="T11" fmla="*/ 59 h 1302"/>
              <a:gd name="T12" fmla="*/ 1593 w 1595"/>
              <a:gd name="T13" fmla="*/ 82 h 1302"/>
              <a:gd name="T14" fmla="*/ 1595 w 1595"/>
              <a:gd name="T15" fmla="*/ 110 h 1302"/>
              <a:gd name="T16" fmla="*/ 1595 w 1595"/>
              <a:gd name="T17" fmla="*/ 1193 h 1302"/>
              <a:gd name="T18" fmla="*/ 1593 w 1595"/>
              <a:gd name="T19" fmla="*/ 1221 h 1302"/>
              <a:gd name="T20" fmla="*/ 1586 w 1595"/>
              <a:gd name="T21" fmla="*/ 1245 h 1302"/>
              <a:gd name="T22" fmla="*/ 1575 w 1595"/>
              <a:gd name="T23" fmla="*/ 1265 h 1302"/>
              <a:gd name="T24" fmla="*/ 1560 w 1595"/>
              <a:gd name="T25" fmla="*/ 1281 h 1302"/>
              <a:gd name="T26" fmla="*/ 1543 w 1595"/>
              <a:gd name="T27" fmla="*/ 1293 h 1302"/>
              <a:gd name="T28" fmla="*/ 1521 w 1595"/>
              <a:gd name="T29" fmla="*/ 1300 h 1302"/>
              <a:gd name="T30" fmla="*/ 1499 w 1595"/>
              <a:gd name="T31" fmla="*/ 1302 h 1302"/>
              <a:gd name="T32" fmla="*/ 1473 w 1595"/>
              <a:gd name="T33" fmla="*/ 1300 h 1302"/>
              <a:gd name="T34" fmla="*/ 1448 w 1595"/>
              <a:gd name="T35" fmla="*/ 1291 h 1302"/>
              <a:gd name="T36" fmla="*/ 60 w 1595"/>
              <a:gd name="T37" fmla="*/ 708 h 1302"/>
              <a:gd name="T38" fmla="*/ 35 w 1595"/>
              <a:gd name="T39" fmla="*/ 697 h 1302"/>
              <a:gd name="T40" fmla="*/ 17 w 1595"/>
              <a:gd name="T41" fmla="*/ 683 h 1302"/>
              <a:gd name="T42" fmla="*/ 5 w 1595"/>
              <a:gd name="T43" fmla="*/ 669 h 1302"/>
              <a:gd name="T44" fmla="*/ 0 w 1595"/>
              <a:gd name="T45" fmla="*/ 654 h 1302"/>
              <a:gd name="T46" fmla="*/ 0 w 1595"/>
              <a:gd name="T47" fmla="*/ 639 h 1302"/>
              <a:gd name="T48" fmla="*/ 5 w 1595"/>
              <a:gd name="T49" fmla="*/ 624 h 1302"/>
              <a:gd name="T50" fmla="*/ 17 w 1595"/>
              <a:gd name="T51" fmla="*/ 611 h 1302"/>
              <a:gd name="T52" fmla="*/ 35 w 1595"/>
              <a:gd name="T53" fmla="*/ 598 h 1302"/>
              <a:gd name="T54" fmla="*/ 60 w 1595"/>
              <a:gd name="T55" fmla="*/ 585 h 1302"/>
              <a:gd name="T56" fmla="*/ 1447 w 1595"/>
              <a:gd name="T57" fmla="*/ 11 h 1302"/>
              <a:gd name="T58" fmla="*/ 1473 w 1595"/>
              <a:gd name="T59" fmla="*/ 3 h 1302"/>
              <a:gd name="T60" fmla="*/ 1499 w 1595"/>
              <a:gd name="T61" fmla="*/ 0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5" h="1302">
                <a:moveTo>
                  <a:pt x="1499" y="0"/>
                </a:moveTo>
                <a:lnTo>
                  <a:pt x="1521" y="2"/>
                </a:lnTo>
                <a:lnTo>
                  <a:pt x="1543" y="10"/>
                </a:lnTo>
                <a:lnTo>
                  <a:pt x="1560" y="22"/>
                </a:lnTo>
                <a:lnTo>
                  <a:pt x="1575" y="38"/>
                </a:lnTo>
                <a:lnTo>
                  <a:pt x="1586" y="59"/>
                </a:lnTo>
                <a:lnTo>
                  <a:pt x="1593" y="82"/>
                </a:lnTo>
                <a:lnTo>
                  <a:pt x="1595" y="110"/>
                </a:lnTo>
                <a:lnTo>
                  <a:pt x="1595" y="1193"/>
                </a:lnTo>
                <a:lnTo>
                  <a:pt x="1593" y="1221"/>
                </a:lnTo>
                <a:lnTo>
                  <a:pt x="1586" y="1245"/>
                </a:lnTo>
                <a:lnTo>
                  <a:pt x="1575" y="1265"/>
                </a:lnTo>
                <a:lnTo>
                  <a:pt x="1560" y="1281"/>
                </a:lnTo>
                <a:lnTo>
                  <a:pt x="1543" y="1293"/>
                </a:lnTo>
                <a:lnTo>
                  <a:pt x="1521" y="1300"/>
                </a:lnTo>
                <a:lnTo>
                  <a:pt x="1499" y="1302"/>
                </a:lnTo>
                <a:lnTo>
                  <a:pt x="1473" y="1300"/>
                </a:lnTo>
                <a:lnTo>
                  <a:pt x="1448" y="1291"/>
                </a:lnTo>
                <a:lnTo>
                  <a:pt x="60" y="708"/>
                </a:lnTo>
                <a:lnTo>
                  <a:pt x="35" y="697"/>
                </a:lnTo>
                <a:lnTo>
                  <a:pt x="17" y="683"/>
                </a:lnTo>
                <a:lnTo>
                  <a:pt x="5" y="669"/>
                </a:lnTo>
                <a:lnTo>
                  <a:pt x="0" y="654"/>
                </a:lnTo>
                <a:lnTo>
                  <a:pt x="0" y="639"/>
                </a:lnTo>
                <a:lnTo>
                  <a:pt x="5" y="624"/>
                </a:lnTo>
                <a:lnTo>
                  <a:pt x="17" y="611"/>
                </a:lnTo>
                <a:lnTo>
                  <a:pt x="35" y="598"/>
                </a:lnTo>
                <a:lnTo>
                  <a:pt x="60" y="585"/>
                </a:lnTo>
                <a:lnTo>
                  <a:pt x="1447" y="11"/>
                </a:lnTo>
                <a:lnTo>
                  <a:pt x="1473" y="3"/>
                </a:lnTo>
                <a:lnTo>
                  <a:pt x="149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97"/>
          <p:cNvSpPr>
            <a:spLocks/>
          </p:cNvSpPr>
          <p:nvPr/>
        </p:nvSpPr>
        <p:spPr bwMode="auto">
          <a:xfrm>
            <a:off x="3476699" y="3976063"/>
            <a:ext cx="2096636" cy="2099334"/>
          </a:xfrm>
          <a:custGeom>
            <a:avLst/>
            <a:gdLst>
              <a:gd name="T0" fmla="*/ 1503 w 1554"/>
              <a:gd name="T1" fmla="*/ 0 h 1556"/>
              <a:gd name="T2" fmla="*/ 1522 w 1554"/>
              <a:gd name="T3" fmla="*/ 1 h 1556"/>
              <a:gd name="T4" fmla="*/ 1536 w 1554"/>
              <a:gd name="T5" fmla="*/ 7 h 1556"/>
              <a:gd name="T6" fmla="*/ 1546 w 1554"/>
              <a:gd name="T7" fmla="*/ 18 h 1556"/>
              <a:gd name="T8" fmla="*/ 1552 w 1554"/>
              <a:gd name="T9" fmla="*/ 32 h 1556"/>
              <a:gd name="T10" fmla="*/ 1554 w 1554"/>
              <a:gd name="T11" fmla="*/ 50 h 1556"/>
              <a:gd name="T12" fmla="*/ 1551 w 1554"/>
              <a:gd name="T13" fmla="*/ 73 h 1556"/>
              <a:gd name="T14" fmla="*/ 1542 w 1554"/>
              <a:gd name="T15" fmla="*/ 98 h 1556"/>
              <a:gd name="T16" fmla="*/ 968 w 1554"/>
              <a:gd name="T17" fmla="*/ 1484 h 1556"/>
              <a:gd name="T18" fmla="*/ 954 w 1554"/>
              <a:gd name="T19" fmla="*/ 1509 h 1556"/>
              <a:gd name="T20" fmla="*/ 939 w 1554"/>
              <a:gd name="T21" fmla="*/ 1529 h 1556"/>
              <a:gd name="T22" fmla="*/ 921 w 1554"/>
              <a:gd name="T23" fmla="*/ 1543 h 1556"/>
              <a:gd name="T24" fmla="*/ 901 w 1554"/>
              <a:gd name="T25" fmla="*/ 1552 h 1556"/>
              <a:gd name="T26" fmla="*/ 881 w 1554"/>
              <a:gd name="T27" fmla="*/ 1556 h 1556"/>
              <a:gd name="T28" fmla="*/ 858 w 1554"/>
              <a:gd name="T29" fmla="*/ 1555 h 1556"/>
              <a:gd name="T30" fmla="*/ 836 w 1554"/>
              <a:gd name="T31" fmla="*/ 1549 h 1556"/>
              <a:gd name="T32" fmla="*/ 814 w 1554"/>
              <a:gd name="T33" fmla="*/ 1536 h 1556"/>
              <a:gd name="T34" fmla="*/ 793 w 1554"/>
              <a:gd name="T35" fmla="*/ 1519 h 1556"/>
              <a:gd name="T36" fmla="*/ 38 w 1554"/>
              <a:gd name="T37" fmla="*/ 764 h 1556"/>
              <a:gd name="T38" fmla="*/ 20 w 1554"/>
              <a:gd name="T39" fmla="*/ 743 h 1556"/>
              <a:gd name="T40" fmla="*/ 8 w 1554"/>
              <a:gd name="T41" fmla="*/ 720 h 1556"/>
              <a:gd name="T42" fmla="*/ 1 w 1554"/>
              <a:gd name="T43" fmla="*/ 698 h 1556"/>
              <a:gd name="T44" fmla="*/ 0 w 1554"/>
              <a:gd name="T45" fmla="*/ 677 h 1556"/>
              <a:gd name="T46" fmla="*/ 4 w 1554"/>
              <a:gd name="T47" fmla="*/ 656 h 1556"/>
              <a:gd name="T48" fmla="*/ 14 w 1554"/>
              <a:gd name="T49" fmla="*/ 636 h 1556"/>
              <a:gd name="T50" fmla="*/ 29 w 1554"/>
              <a:gd name="T51" fmla="*/ 618 h 1556"/>
              <a:gd name="T52" fmla="*/ 48 w 1554"/>
              <a:gd name="T53" fmla="*/ 602 h 1556"/>
              <a:gd name="T54" fmla="*/ 72 w 1554"/>
              <a:gd name="T55" fmla="*/ 589 h 1556"/>
              <a:gd name="T56" fmla="*/ 1455 w 1554"/>
              <a:gd name="T57" fmla="*/ 12 h 1556"/>
              <a:gd name="T58" fmla="*/ 1480 w 1554"/>
              <a:gd name="T59" fmla="*/ 3 h 1556"/>
              <a:gd name="T60" fmla="*/ 1503 w 1554"/>
              <a:gd name="T61" fmla="*/ 0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4" h="1556">
                <a:moveTo>
                  <a:pt x="1503" y="0"/>
                </a:moveTo>
                <a:lnTo>
                  <a:pt x="1522" y="1"/>
                </a:lnTo>
                <a:lnTo>
                  <a:pt x="1536" y="7"/>
                </a:lnTo>
                <a:lnTo>
                  <a:pt x="1546" y="18"/>
                </a:lnTo>
                <a:lnTo>
                  <a:pt x="1552" y="32"/>
                </a:lnTo>
                <a:lnTo>
                  <a:pt x="1554" y="50"/>
                </a:lnTo>
                <a:lnTo>
                  <a:pt x="1551" y="73"/>
                </a:lnTo>
                <a:lnTo>
                  <a:pt x="1542" y="98"/>
                </a:lnTo>
                <a:lnTo>
                  <a:pt x="968" y="1484"/>
                </a:lnTo>
                <a:lnTo>
                  <a:pt x="954" y="1509"/>
                </a:lnTo>
                <a:lnTo>
                  <a:pt x="939" y="1529"/>
                </a:lnTo>
                <a:lnTo>
                  <a:pt x="921" y="1543"/>
                </a:lnTo>
                <a:lnTo>
                  <a:pt x="901" y="1552"/>
                </a:lnTo>
                <a:lnTo>
                  <a:pt x="881" y="1556"/>
                </a:lnTo>
                <a:lnTo>
                  <a:pt x="858" y="1555"/>
                </a:lnTo>
                <a:lnTo>
                  <a:pt x="836" y="1549"/>
                </a:lnTo>
                <a:lnTo>
                  <a:pt x="814" y="1536"/>
                </a:lnTo>
                <a:lnTo>
                  <a:pt x="793" y="1519"/>
                </a:lnTo>
                <a:lnTo>
                  <a:pt x="38" y="764"/>
                </a:lnTo>
                <a:lnTo>
                  <a:pt x="20" y="743"/>
                </a:lnTo>
                <a:lnTo>
                  <a:pt x="8" y="720"/>
                </a:lnTo>
                <a:lnTo>
                  <a:pt x="1" y="698"/>
                </a:lnTo>
                <a:lnTo>
                  <a:pt x="0" y="677"/>
                </a:lnTo>
                <a:lnTo>
                  <a:pt x="4" y="656"/>
                </a:lnTo>
                <a:lnTo>
                  <a:pt x="14" y="636"/>
                </a:lnTo>
                <a:lnTo>
                  <a:pt x="29" y="618"/>
                </a:lnTo>
                <a:lnTo>
                  <a:pt x="48" y="602"/>
                </a:lnTo>
                <a:lnTo>
                  <a:pt x="72" y="589"/>
                </a:lnTo>
                <a:lnTo>
                  <a:pt x="1455" y="12"/>
                </a:lnTo>
                <a:lnTo>
                  <a:pt x="1480" y="3"/>
                </a:lnTo>
                <a:lnTo>
                  <a:pt x="150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98"/>
          <p:cNvSpPr>
            <a:spLocks/>
          </p:cNvSpPr>
          <p:nvPr/>
        </p:nvSpPr>
        <p:spPr bwMode="auto">
          <a:xfrm>
            <a:off x="6063192" y="3963557"/>
            <a:ext cx="2089890" cy="2089890"/>
          </a:xfrm>
          <a:custGeom>
            <a:avLst/>
            <a:gdLst>
              <a:gd name="T0" fmla="*/ 50 w 1549"/>
              <a:gd name="T1" fmla="*/ 0 h 1549"/>
              <a:gd name="T2" fmla="*/ 73 w 1549"/>
              <a:gd name="T3" fmla="*/ 4 h 1549"/>
              <a:gd name="T4" fmla="*/ 97 w 1549"/>
              <a:gd name="T5" fmla="*/ 12 h 1549"/>
              <a:gd name="T6" fmla="*/ 1476 w 1549"/>
              <a:gd name="T7" fmla="*/ 591 h 1549"/>
              <a:gd name="T8" fmla="*/ 1501 w 1549"/>
              <a:gd name="T9" fmla="*/ 603 h 1549"/>
              <a:gd name="T10" fmla="*/ 1521 w 1549"/>
              <a:gd name="T11" fmla="*/ 620 h 1549"/>
              <a:gd name="T12" fmla="*/ 1535 w 1549"/>
              <a:gd name="T13" fmla="*/ 638 h 1549"/>
              <a:gd name="T14" fmla="*/ 1544 w 1549"/>
              <a:gd name="T15" fmla="*/ 658 h 1549"/>
              <a:gd name="T16" fmla="*/ 1549 w 1549"/>
              <a:gd name="T17" fmla="*/ 678 h 1549"/>
              <a:gd name="T18" fmla="*/ 1548 w 1549"/>
              <a:gd name="T19" fmla="*/ 700 h 1549"/>
              <a:gd name="T20" fmla="*/ 1541 w 1549"/>
              <a:gd name="T21" fmla="*/ 723 h 1549"/>
              <a:gd name="T22" fmla="*/ 1529 w 1549"/>
              <a:gd name="T23" fmla="*/ 745 h 1549"/>
              <a:gd name="T24" fmla="*/ 1511 w 1549"/>
              <a:gd name="T25" fmla="*/ 766 h 1549"/>
              <a:gd name="T26" fmla="*/ 765 w 1549"/>
              <a:gd name="T27" fmla="*/ 1511 h 1549"/>
              <a:gd name="T28" fmla="*/ 744 w 1549"/>
              <a:gd name="T29" fmla="*/ 1529 h 1549"/>
              <a:gd name="T30" fmla="*/ 723 w 1549"/>
              <a:gd name="T31" fmla="*/ 1541 h 1549"/>
              <a:gd name="T32" fmla="*/ 700 w 1549"/>
              <a:gd name="T33" fmla="*/ 1548 h 1549"/>
              <a:gd name="T34" fmla="*/ 678 w 1549"/>
              <a:gd name="T35" fmla="*/ 1549 h 1549"/>
              <a:gd name="T36" fmla="*/ 657 w 1549"/>
              <a:gd name="T37" fmla="*/ 1545 h 1549"/>
              <a:gd name="T38" fmla="*/ 637 w 1549"/>
              <a:gd name="T39" fmla="*/ 1535 h 1549"/>
              <a:gd name="T40" fmla="*/ 619 w 1549"/>
              <a:gd name="T41" fmla="*/ 1521 h 1549"/>
              <a:gd name="T42" fmla="*/ 603 w 1549"/>
              <a:gd name="T43" fmla="*/ 1502 h 1549"/>
              <a:gd name="T44" fmla="*/ 591 w 1549"/>
              <a:gd name="T45" fmla="*/ 1476 h 1549"/>
              <a:gd name="T46" fmla="*/ 12 w 1549"/>
              <a:gd name="T47" fmla="*/ 97 h 1549"/>
              <a:gd name="T48" fmla="*/ 4 w 1549"/>
              <a:gd name="T49" fmla="*/ 73 h 1549"/>
              <a:gd name="T50" fmla="*/ 0 w 1549"/>
              <a:gd name="T51" fmla="*/ 50 h 1549"/>
              <a:gd name="T52" fmla="*/ 1 w 1549"/>
              <a:gd name="T53" fmla="*/ 31 h 1549"/>
              <a:gd name="T54" fmla="*/ 7 w 1549"/>
              <a:gd name="T55" fmla="*/ 17 h 1549"/>
              <a:gd name="T56" fmla="*/ 17 w 1549"/>
              <a:gd name="T57" fmla="*/ 7 h 1549"/>
              <a:gd name="T58" fmla="*/ 31 w 1549"/>
              <a:gd name="T59" fmla="*/ 1 h 1549"/>
              <a:gd name="T60" fmla="*/ 50 w 1549"/>
              <a:gd name="T61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49" h="1549">
                <a:moveTo>
                  <a:pt x="50" y="0"/>
                </a:moveTo>
                <a:lnTo>
                  <a:pt x="73" y="4"/>
                </a:lnTo>
                <a:lnTo>
                  <a:pt x="97" y="12"/>
                </a:lnTo>
                <a:lnTo>
                  <a:pt x="1476" y="591"/>
                </a:lnTo>
                <a:lnTo>
                  <a:pt x="1501" y="603"/>
                </a:lnTo>
                <a:lnTo>
                  <a:pt x="1521" y="620"/>
                </a:lnTo>
                <a:lnTo>
                  <a:pt x="1535" y="638"/>
                </a:lnTo>
                <a:lnTo>
                  <a:pt x="1544" y="658"/>
                </a:lnTo>
                <a:lnTo>
                  <a:pt x="1549" y="678"/>
                </a:lnTo>
                <a:lnTo>
                  <a:pt x="1548" y="700"/>
                </a:lnTo>
                <a:lnTo>
                  <a:pt x="1541" y="723"/>
                </a:lnTo>
                <a:lnTo>
                  <a:pt x="1529" y="745"/>
                </a:lnTo>
                <a:lnTo>
                  <a:pt x="1511" y="766"/>
                </a:lnTo>
                <a:lnTo>
                  <a:pt x="765" y="1511"/>
                </a:lnTo>
                <a:lnTo>
                  <a:pt x="744" y="1529"/>
                </a:lnTo>
                <a:lnTo>
                  <a:pt x="723" y="1541"/>
                </a:lnTo>
                <a:lnTo>
                  <a:pt x="700" y="1548"/>
                </a:lnTo>
                <a:lnTo>
                  <a:pt x="678" y="1549"/>
                </a:lnTo>
                <a:lnTo>
                  <a:pt x="657" y="1545"/>
                </a:lnTo>
                <a:lnTo>
                  <a:pt x="637" y="1535"/>
                </a:lnTo>
                <a:lnTo>
                  <a:pt x="619" y="1521"/>
                </a:lnTo>
                <a:lnTo>
                  <a:pt x="603" y="1502"/>
                </a:lnTo>
                <a:lnTo>
                  <a:pt x="591" y="1476"/>
                </a:lnTo>
                <a:lnTo>
                  <a:pt x="12" y="97"/>
                </a:lnTo>
                <a:lnTo>
                  <a:pt x="4" y="73"/>
                </a:lnTo>
                <a:lnTo>
                  <a:pt x="0" y="50"/>
                </a:lnTo>
                <a:lnTo>
                  <a:pt x="1" y="31"/>
                </a:lnTo>
                <a:lnTo>
                  <a:pt x="7" y="17"/>
                </a:lnTo>
                <a:lnTo>
                  <a:pt x="17" y="7"/>
                </a:lnTo>
                <a:lnTo>
                  <a:pt x="31" y="1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99"/>
          <p:cNvSpPr>
            <a:spLocks/>
          </p:cNvSpPr>
          <p:nvPr/>
        </p:nvSpPr>
        <p:spPr bwMode="auto">
          <a:xfrm>
            <a:off x="4666901" y="4101899"/>
            <a:ext cx="2320491" cy="2389077"/>
          </a:xfrm>
          <a:custGeom>
            <a:avLst/>
            <a:gdLst>
              <a:gd name="T0" fmla="*/ 655 w 1303"/>
              <a:gd name="T1" fmla="*/ 0 h 1595"/>
              <a:gd name="T2" fmla="*/ 670 w 1303"/>
              <a:gd name="T3" fmla="*/ 5 h 1595"/>
              <a:gd name="T4" fmla="*/ 684 w 1303"/>
              <a:gd name="T5" fmla="*/ 17 h 1595"/>
              <a:gd name="T6" fmla="*/ 698 w 1303"/>
              <a:gd name="T7" fmla="*/ 35 h 1595"/>
              <a:gd name="T8" fmla="*/ 709 w 1303"/>
              <a:gd name="T9" fmla="*/ 60 h 1595"/>
              <a:gd name="T10" fmla="*/ 1292 w 1303"/>
              <a:gd name="T11" fmla="*/ 1448 h 1595"/>
              <a:gd name="T12" fmla="*/ 1300 w 1303"/>
              <a:gd name="T13" fmla="*/ 1473 h 1595"/>
              <a:gd name="T14" fmla="*/ 1303 w 1303"/>
              <a:gd name="T15" fmla="*/ 1499 h 1595"/>
              <a:gd name="T16" fmla="*/ 1301 w 1303"/>
              <a:gd name="T17" fmla="*/ 1521 h 1595"/>
              <a:gd name="T18" fmla="*/ 1293 w 1303"/>
              <a:gd name="T19" fmla="*/ 1543 h 1595"/>
              <a:gd name="T20" fmla="*/ 1282 w 1303"/>
              <a:gd name="T21" fmla="*/ 1560 h 1595"/>
              <a:gd name="T22" fmla="*/ 1265 w 1303"/>
              <a:gd name="T23" fmla="*/ 1575 h 1595"/>
              <a:gd name="T24" fmla="*/ 1245 w 1303"/>
              <a:gd name="T25" fmla="*/ 1586 h 1595"/>
              <a:gd name="T26" fmla="*/ 1221 w 1303"/>
              <a:gd name="T27" fmla="*/ 1593 h 1595"/>
              <a:gd name="T28" fmla="*/ 1194 w 1303"/>
              <a:gd name="T29" fmla="*/ 1595 h 1595"/>
              <a:gd name="T30" fmla="*/ 110 w 1303"/>
              <a:gd name="T31" fmla="*/ 1595 h 1595"/>
              <a:gd name="T32" fmla="*/ 82 w 1303"/>
              <a:gd name="T33" fmla="*/ 1593 h 1595"/>
              <a:gd name="T34" fmla="*/ 58 w 1303"/>
              <a:gd name="T35" fmla="*/ 1586 h 1595"/>
              <a:gd name="T36" fmla="*/ 38 w 1303"/>
              <a:gd name="T37" fmla="*/ 1575 h 1595"/>
              <a:gd name="T38" fmla="*/ 21 w 1303"/>
              <a:gd name="T39" fmla="*/ 1560 h 1595"/>
              <a:gd name="T40" fmla="*/ 10 w 1303"/>
              <a:gd name="T41" fmla="*/ 1543 h 1595"/>
              <a:gd name="T42" fmla="*/ 2 w 1303"/>
              <a:gd name="T43" fmla="*/ 1521 h 1595"/>
              <a:gd name="T44" fmla="*/ 0 w 1303"/>
              <a:gd name="T45" fmla="*/ 1499 h 1595"/>
              <a:gd name="T46" fmla="*/ 2 w 1303"/>
              <a:gd name="T47" fmla="*/ 1473 h 1595"/>
              <a:gd name="T48" fmla="*/ 11 w 1303"/>
              <a:gd name="T49" fmla="*/ 1447 h 1595"/>
              <a:gd name="T50" fmla="*/ 586 w 1303"/>
              <a:gd name="T51" fmla="*/ 60 h 1595"/>
              <a:gd name="T52" fmla="*/ 599 w 1303"/>
              <a:gd name="T53" fmla="*/ 35 h 1595"/>
              <a:gd name="T54" fmla="*/ 612 w 1303"/>
              <a:gd name="T55" fmla="*/ 17 h 1595"/>
              <a:gd name="T56" fmla="*/ 625 w 1303"/>
              <a:gd name="T57" fmla="*/ 5 h 1595"/>
              <a:gd name="T58" fmla="*/ 640 w 1303"/>
              <a:gd name="T59" fmla="*/ 0 h 1595"/>
              <a:gd name="T60" fmla="*/ 655 w 1303"/>
              <a:gd name="T61" fmla="*/ 0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3" h="1595">
                <a:moveTo>
                  <a:pt x="655" y="0"/>
                </a:moveTo>
                <a:lnTo>
                  <a:pt x="670" y="5"/>
                </a:lnTo>
                <a:lnTo>
                  <a:pt x="684" y="17"/>
                </a:lnTo>
                <a:lnTo>
                  <a:pt x="698" y="35"/>
                </a:lnTo>
                <a:lnTo>
                  <a:pt x="709" y="60"/>
                </a:lnTo>
                <a:lnTo>
                  <a:pt x="1292" y="1448"/>
                </a:lnTo>
                <a:lnTo>
                  <a:pt x="1300" y="1473"/>
                </a:lnTo>
                <a:lnTo>
                  <a:pt x="1303" y="1499"/>
                </a:lnTo>
                <a:lnTo>
                  <a:pt x="1301" y="1521"/>
                </a:lnTo>
                <a:lnTo>
                  <a:pt x="1293" y="1543"/>
                </a:lnTo>
                <a:lnTo>
                  <a:pt x="1282" y="1560"/>
                </a:lnTo>
                <a:lnTo>
                  <a:pt x="1265" y="1575"/>
                </a:lnTo>
                <a:lnTo>
                  <a:pt x="1245" y="1586"/>
                </a:lnTo>
                <a:lnTo>
                  <a:pt x="1221" y="1593"/>
                </a:lnTo>
                <a:lnTo>
                  <a:pt x="1194" y="1595"/>
                </a:lnTo>
                <a:lnTo>
                  <a:pt x="110" y="1595"/>
                </a:lnTo>
                <a:lnTo>
                  <a:pt x="82" y="1593"/>
                </a:lnTo>
                <a:lnTo>
                  <a:pt x="58" y="1586"/>
                </a:lnTo>
                <a:lnTo>
                  <a:pt x="38" y="1575"/>
                </a:lnTo>
                <a:lnTo>
                  <a:pt x="21" y="1560"/>
                </a:lnTo>
                <a:lnTo>
                  <a:pt x="10" y="1543"/>
                </a:lnTo>
                <a:lnTo>
                  <a:pt x="2" y="1521"/>
                </a:lnTo>
                <a:lnTo>
                  <a:pt x="0" y="1499"/>
                </a:lnTo>
                <a:lnTo>
                  <a:pt x="2" y="1473"/>
                </a:lnTo>
                <a:lnTo>
                  <a:pt x="11" y="1447"/>
                </a:lnTo>
                <a:lnTo>
                  <a:pt x="586" y="60"/>
                </a:lnTo>
                <a:lnTo>
                  <a:pt x="599" y="35"/>
                </a:lnTo>
                <a:lnTo>
                  <a:pt x="612" y="17"/>
                </a:lnTo>
                <a:lnTo>
                  <a:pt x="625" y="5"/>
                </a:lnTo>
                <a:lnTo>
                  <a:pt x="640" y="0"/>
                </a:lnTo>
                <a:lnTo>
                  <a:pt x="655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Oval 200"/>
          <p:cNvSpPr/>
          <p:nvPr/>
        </p:nvSpPr>
        <p:spPr>
          <a:xfrm>
            <a:off x="7226615" y="1645092"/>
            <a:ext cx="651324" cy="6513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Freeform 6"/>
          <p:cNvSpPr>
            <a:spLocks noEditPoints="1"/>
          </p:cNvSpPr>
          <p:nvPr/>
        </p:nvSpPr>
        <p:spPr bwMode="auto">
          <a:xfrm>
            <a:off x="7410792" y="1841507"/>
            <a:ext cx="292129" cy="291950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Oval 202"/>
          <p:cNvSpPr/>
          <p:nvPr/>
        </p:nvSpPr>
        <p:spPr>
          <a:xfrm>
            <a:off x="8670442" y="3420552"/>
            <a:ext cx="651324" cy="651324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" name="Freeform 25"/>
          <p:cNvSpPr>
            <a:spLocks noEditPoints="1"/>
          </p:cNvSpPr>
          <p:nvPr/>
        </p:nvSpPr>
        <p:spPr bwMode="auto">
          <a:xfrm>
            <a:off x="8868753" y="3606030"/>
            <a:ext cx="210635" cy="284787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Oval 204"/>
          <p:cNvSpPr/>
          <p:nvPr/>
        </p:nvSpPr>
        <p:spPr>
          <a:xfrm>
            <a:off x="5476468" y="6165511"/>
            <a:ext cx="651324" cy="651324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6" name="Group 205"/>
          <p:cNvGrpSpPr/>
          <p:nvPr/>
        </p:nvGrpSpPr>
        <p:grpSpPr>
          <a:xfrm>
            <a:off x="5664805" y="6324211"/>
            <a:ext cx="285754" cy="286355"/>
            <a:chOff x="3194050" y="3822700"/>
            <a:chExt cx="6042025" cy="6054725"/>
          </a:xfrm>
          <a:solidFill>
            <a:schemeClr val="bg1"/>
          </a:solidFill>
        </p:grpSpPr>
        <p:sp>
          <p:nvSpPr>
            <p:cNvPr id="207" name="Freeform 35"/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36"/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37"/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38"/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1" name="Oval 210"/>
          <p:cNvSpPr/>
          <p:nvPr/>
        </p:nvSpPr>
        <p:spPr>
          <a:xfrm>
            <a:off x="7282441" y="5174045"/>
            <a:ext cx="651324" cy="651324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" name="Freeform 43"/>
          <p:cNvSpPr>
            <a:spLocks noEditPoints="1"/>
          </p:cNvSpPr>
          <p:nvPr/>
        </p:nvSpPr>
        <p:spPr bwMode="auto">
          <a:xfrm>
            <a:off x="7494037" y="5375542"/>
            <a:ext cx="261538" cy="262748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Oval 212"/>
          <p:cNvSpPr/>
          <p:nvPr/>
        </p:nvSpPr>
        <p:spPr>
          <a:xfrm>
            <a:off x="2144145" y="3405232"/>
            <a:ext cx="824909" cy="70449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4" name="Group 213"/>
          <p:cNvGrpSpPr/>
          <p:nvPr/>
        </p:nvGrpSpPr>
        <p:grpSpPr>
          <a:xfrm>
            <a:off x="2379495" y="3600661"/>
            <a:ext cx="398139" cy="339820"/>
            <a:chOff x="3500438" y="1303338"/>
            <a:chExt cx="5207000" cy="5203826"/>
          </a:xfrm>
          <a:solidFill>
            <a:schemeClr val="bg1"/>
          </a:solidFill>
        </p:grpSpPr>
        <p:sp>
          <p:nvSpPr>
            <p:cNvPr id="215" name="Freeform 11"/>
            <p:cNvSpPr>
              <a:spLocks/>
            </p:cNvSpPr>
            <p:nvPr/>
          </p:nvSpPr>
          <p:spPr bwMode="auto">
            <a:xfrm>
              <a:off x="4343400" y="5464176"/>
              <a:ext cx="3519488" cy="1042988"/>
            </a:xfrm>
            <a:custGeom>
              <a:avLst/>
              <a:gdLst>
                <a:gd name="T0" fmla="*/ 710 w 4436"/>
                <a:gd name="T1" fmla="*/ 0 h 1314"/>
                <a:gd name="T2" fmla="*/ 3728 w 4436"/>
                <a:gd name="T3" fmla="*/ 0 h 1314"/>
                <a:gd name="T4" fmla="*/ 3728 w 4436"/>
                <a:gd name="T5" fmla="*/ 397 h 1314"/>
                <a:gd name="T6" fmla="*/ 3893 w 4436"/>
                <a:gd name="T7" fmla="*/ 397 h 1314"/>
                <a:gd name="T8" fmla="*/ 3975 w 4436"/>
                <a:gd name="T9" fmla="*/ 403 h 1314"/>
                <a:gd name="T10" fmla="*/ 4051 w 4436"/>
                <a:gd name="T11" fmla="*/ 421 h 1314"/>
                <a:gd name="T12" fmla="*/ 4123 w 4436"/>
                <a:gd name="T13" fmla="*/ 449 h 1314"/>
                <a:gd name="T14" fmla="*/ 4189 w 4436"/>
                <a:gd name="T15" fmla="*/ 485 h 1314"/>
                <a:gd name="T16" fmla="*/ 4250 w 4436"/>
                <a:gd name="T17" fmla="*/ 531 h 1314"/>
                <a:gd name="T18" fmla="*/ 4304 w 4436"/>
                <a:gd name="T19" fmla="*/ 584 h 1314"/>
                <a:gd name="T20" fmla="*/ 4350 w 4436"/>
                <a:gd name="T21" fmla="*/ 644 h 1314"/>
                <a:gd name="T22" fmla="*/ 4386 w 4436"/>
                <a:gd name="T23" fmla="*/ 712 h 1314"/>
                <a:gd name="T24" fmla="*/ 4414 w 4436"/>
                <a:gd name="T25" fmla="*/ 784 h 1314"/>
                <a:gd name="T26" fmla="*/ 4430 w 4436"/>
                <a:gd name="T27" fmla="*/ 860 h 1314"/>
                <a:gd name="T28" fmla="*/ 4436 w 4436"/>
                <a:gd name="T29" fmla="*/ 939 h 1314"/>
                <a:gd name="T30" fmla="*/ 4436 w 4436"/>
                <a:gd name="T31" fmla="*/ 1314 h 1314"/>
                <a:gd name="T32" fmla="*/ 0 w 4436"/>
                <a:gd name="T33" fmla="*/ 1314 h 1314"/>
                <a:gd name="T34" fmla="*/ 0 w 4436"/>
                <a:gd name="T35" fmla="*/ 939 h 1314"/>
                <a:gd name="T36" fmla="*/ 6 w 4436"/>
                <a:gd name="T37" fmla="*/ 860 h 1314"/>
                <a:gd name="T38" fmla="*/ 24 w 4436"/>
                <a:gd name="T39" fmla="*/ 784 h 1314"/>
                <a:gd name="T40" fmla="*/ 52 w 4436"/>
                <a:gd name="T41" fmla="*/ 712 h 1314"/>
                <a:gd name="T42" fmla="*/ 88 w 4436"/>
                <a:gd name="T43" fmla="*/ 644 h 1314"/>
                <a:gd name="T44" fmla="*/ 134 w 4436"/>
                <a:gd name="T45" fmla="*/ 584 h 1314"/>
                <a:gd name="T46" fmla="*/ 188 w 4436"/>
                <a:gd name="T47" fmla="*/ 531 h 1314"/>
                <a:gd name="T48" fmla="*/ 247 w 4436"/>
                <a:gd name="T49" fmla="*/ 485 h 1314"/>
                <a:gd name="T50" fmla="*/ 315 w 4436"/>
                <a:gd name="T51" fmla="*/ 449 h 1314"/>
                <a:gd name="T52" fmla="*/ 387 w 4436"/>
                <a:gd name="T53" fmla="*/ 421 h 1314"/>
                <a:gd name="T54" fmla="*/ 463 w 4436"/>
                <a:gd name="T55" fmla="*/ 403 h 1314"/>
                <a:gd name="T56" fmla="*/ 543 w 4436"/>
                <a:gd name="T57" fmla="*/ 397 h 1314"/>
                <a:gd name="T58" fmla="*/ 710 w 4436"/>
                <a:gd name="T59" fmla="*/ 397 h 1314"/>
                <a:gd name="T60" fmla="*/ 710 w 4436"/>
                <a:gd name="T61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36" h="1314">
                  <a:moveTo>
                    <a:pt x="710" y="0"/>
                  </a:moveTo>
                  <a:lnTo>
                    <a:pt x="3728" y="0"/>
                  </a:lnTo>
                  <a:lnTo>
                    <a:pt x="3728" y="397"/>
                  </a:lnTo>
                  <a:lnTo>
                    <a:pt x="3893" y="397"/>
                  </a:lnTo>
                  <a:lnTo>
                    <a:pt x="3975" y="403"/>
                  </a:lnTo>
                  <a:lnTo>
                    <a:pt x="4051" y="421"/>
                  </a:lnTo>
                  <a:lnTo>
                    <a:pt x="4123" y="449"/>
                  </a:lnTo>
                  <a:lnTo>
                    <a:pt x="4189" y="485"/>
                  </a:lnTo>
                  <a:lnTo>
                    <a:pt x="4250" y="531"/>
                  </a:lnTo>
                  <a:lnTo>
                    <a:pt x="4304" y="584"/>
                  </a:lnTo>
                  <a:lnTo>
                    <a:pt x="4350" y="644"/>
                  </a:lnTo>
                  <a:lnTo>
                    <a:pt x="4386" y="712"/>
                  </a:lnTo>
                  <a:lnTo>
                    <a:pt x="4414" y="784"/>
                  </a:lnTo>
                  <a:lnTo>
                    <a:pt x="4430" y="860"/>
                  </a:lnTo>
                  <a:lnTo>
                    <a:pt x="4436" y="939"/>
                  </a:lnTo>
                  <a:lnTo>
                    <a:pt x="4436" y="1314"/>
                  </a:lnTo>
                  <a:lnTo>
                    <a:pt x="0" y="1314"/>
                  </a:lnTo>
                  <a:lnTo>
                    <a:pt x="0" y="939"/>
                  </a:lnTo>
                  <a:lnTo>
                    <a:pt x="6" y="860"/>
                  </a:lnTo>
                  <a:lnTo>
                    <a:pt x="24" y="784"/>
                  </a:lnTo>
                  <a:lnTo>
                    <a:pt x="52" y="712"/>
                  </a:lnTo>
                  <a:lnTo>
                    <a:pt x="88" y="644"/>
                  </a:lnTo>
                  <a:lnTo>
                    <a:pt x="134" y="584"/>
                  </a:lnTo>
                  <a:lnTo>
                    <a:pt x="188" y="531"/>
                  </a:lnTo>
                  <a:lnTo>
                    <a:pt x="247" y="485"/>
                  </a:lnTo>
                  <a:lnTo>
                    <a:pt x="315" y="449"/>
                  </a:lnTo>
                  <a:lnTo>
                    <a:pt x="387" y="421"/>
                  </a:lnTo>
                  <a:lnTo>
                    <a:pt x="463" y="403"/>
                  </a:lnTo>
                  <a:lnTo>
                    <a:pt x="543" y="397"/>
                  </a:lnTo>
                  <a:lnTo>
                    <a:pt x="710" y="397"/>
                  </a:lnTo>
                  <a:lnTo>
                    <a:pt x="7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12"/>
            <p:cNvSpPr>
              <a:spLocks noEditPoints="1"/>
            </p:cNvSpPr>
            <p:nvPr/>
          </p:nvSpPr>
          <p:spPr bwMode="auto">
            <a:xfrm>
              <a:off x="3500438" y="1303338"/>
              <a:ext cx="5207000" cy="3852863"/>
            </a:xfrm>
            <a:custGeom>
              <a:avLst/>
              <a:gdLst>
                <a:gd name="T0" fmla="*/ 2082 w 6560"/>
                <a:gd name="T1" fmla="*/ 1692 h 4854"/>
                <a:gd name="T2" fmla="*/ 3279 w 6560"/>
                <a:gd name="T3" fmla="*/ 2709 h 4854"/>
                <a:gd name="T4" fmla="*/ 4478 w 6560"/>
                <a:gd name="T5" fmla="*/ 1692 h 4854"/>
                <a:gd name="T6" fmla="*/ 5319 w 6560"/>
                <a:gd name="T7" fmla="*/ 801 h 4854"/>
                <a:gd name="T8" fmla="*/ 5513 w 6560"/>
                <a:gd name="T9" fmla="*/ 1874 h 4854"/>
                <a:gd name="T10" fmla="*/ 5768 w 6560"/>
                <a:gd name="T11" fmla="*/ 1678 h 4854"/>
                <a:gd name="T12" fmla="*/ 5974 w 6560"/>
                <a:gd name="T13" fmla="*/ 1401 h 4854"/>
                <a:gd name="T14" fmla="*/ 6111 w 6560"/>
                <a:gd name="T15" fmla="*/ 1058 h 4854"/>
                <a:gd name="T16" fmla="*/ 5319 w 6560"/>
                <a:gd name="T17" fmla="*/ 801 h 4854"/>
                <a:gd name="T18" fmla="*/ 449 w 6560"/>
                <a:gd name="T19" fmla="*/ 1058 h 4854"/>
                <a:gd name="T20" fmla="*/ 586 w 6560"/>
                <a:gd name="T21" fmla="*/ 1401 h 4854"/>
                <a:gd name="T22" fmla="*/ 790 w 6560"/>
                <a:gd name="T23" fmla="*/ 1678 h 4854"/>
                <a:gd name="T24" fmla="*/ 1047 w 6560"/>
                <a:gd name="T25" fmla="*/ 1874 h 4854"/>
                <a:gd name="T26" fmla="*/ 1241 w 6560"/>
                <a:gd name="T27" fmla="*/ 801 h 4854"/>
                <a:gd name="T28" fmla="*/ 5319 w 6560"/>
                <a:gd name="T29" fmla="*/ 0 h 4854"/>
                <a:gd name="T30" fmla="*/ 6560 w 6560"/>
                <a:gd name="T31" fmla="*/ 608 h 4854"/>
                <a:gd name="T32" fmla="*/ 6522 w 6560"/>
                <a:gd name="T33" fmla="*/ 1013 h 4854"/>
                <a:gd name="T34" fmla="*/ 6410 w 6560"/>
                <a:gd name="T35" fmla="*/ 1389 h 4854"/>
                <a:gd name="T36" fmla="*/ 6229 w 6560"/>
                <a:gd name="T37" fmla="*/ 1728 h 4854"/>
                <a:gd name="T38" fmla="*/ 5994 w 6560"/>
                <a:gd name="T39" fmla="*/ 2003 h 4854"/>
                <a:gd name="T40" fmla="*/ 5722 w 6560"/>
                <a:gd name="T41" fmla="*/ 2203 h 4854"/>
                <a:gd name="T42" fmla="*/ 5423 w 6560"/>
                <a:gd name="T43" fmla="*/ 2322 h 4854"/>
                <a:gd name="T44" fmla="*/ 5313 w 6560"/>
                <a:gd name="T45" fmla="*/ 2502 h 4854"/>
                <a:gd name="T46" fmla="*/ 5226 w 6560"/>
                <a:gd name="T47" fmla="*/ 2952 h 4854"/>
                <a:gd name="T48" fmla="*/ 5046 w 6560"/>
                <a:gd name="T49" fmla="*/ 3361 h 4854"/>
                <a:gd name="T50" fmla="*/ 4787 w 6560"/>
                <a:gd name="T51" fmla="*/ 3718 h 4854"/>
                <a:gd name="T52" fmla="*/ 4456 w 6560"/>
                <a:gd name="T53" fmla="*/ 4009 h 4854"/>
                <a:gd name="T54" fmla="*/ 4069 w 6560"/>
                <a:gd name="T55" fmla="*/ 4224 h 4854"/>
                <a:gd name="T56" fmla="*/ 3784 w 6560"/>
                <a:gd name="T57" fmla="*/ 4854 h 4854"/>
                <a:gd name="T58" fmla="*/ 2631 w 6560"/>
                <a:gd name="T59" fmla="*/ 4278 h 4854"/>
                <a:gd name="T60" fmla="*/ 2226 w 6560"/>
                <a:gd name="T61" fmla="*/ 4090 h 4854"/>
                <a:gd name="T62" fmla="*/ 1877 w 6560"/>
                <a:gd name="T63" fmla="*/ 3821 h 4854"/>
                <a:gd name="T64" fmla="*/ 1592 w 6560"/>
                <a:gd name="T65" fmla="*/ 3486 h 4854"/>
                <a:gd name="T66" fmla="*/ 1382 w 6560"/>
                <a:gd name="T67" fmla="*/ 3094 h 4854"/>
                <a:gd name="T68" fmla="*/ 1265 w 6560"/>
                <a:gd name="T69" fmla="*/ 2655 h 4854"/>
                <a:gd name="T70" fmla="*/ 1241 w 6560"/>
                <a:gd name="T71" fmla="*/ 2344 h 4854"/>
                <a:gd name="T72" fmla="*/ 933 w 6560"/>
                <a:gd name="T73" fmla="*/ 2250 h 4854"/>
                <a:gd name="T74" fmla="*/ 652 w 6560"/>
                <a:gd name="T75" fmla="*/ 2079 h 4854"/>
                <a:gd name="T76" fmla="*/ 407 w 6560"/>
                <a:gd name="T77" fmla="*/ 1830 h 4854"/>
                <a:gd name="T78" fmla="*/ 203 w 6560"/>
                <a:gd name="T79" fmla="*/ 1507 h 4854"/>
                <a:gd name="T80" fmla="*/ 68 w 6560"/>
                <a:gd name="T81" fmla="*/ 1142 h 4854"/>
                <a:gd name="T82" fmla="*/ 4 w 6560"/>
                <a:gd name="T83" fmla="*/ 743 h 4854"/>
                <a:gd name="T84" fmla="*/ 1241 w 6560"/>
                <a:gd name="T85" fmla="*/ 413 h 4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60" h="4854">
                  <a:moveTo>
                    <a:pt x="3279" y="823"/>
                  </a:moveTo>
                  <a:lnTo>
                    <a:pt x="2910" y="1571"/>
                  </a:lnTo>
                  <a:lnTo>
                    <a:pt x="2082" y="1692"/>
                  </a:lnTo>
                  <a:lnTo>
                    <a:pt x="2681" y="2274"/>
                  </a:lnTo>
                  <a:lnTo>
                    <a:pt x="2539" y="3098"/>
                  </a:lnTo>
                  <a:lnTo>
                    <a:pt x="3279" y="2709"/>
                  </a:lnTo>
                  <a:lnTo>
                    <a:pt x="4019" y="3098"/>
                  </a:lnTo>
                  <a:lnTo>
                    <a:pt x="3877" y="2274"/>
                  </a:lnTo>
                  <a:lnTo>
                    <a:pt x="4478" y="1692"/>
                  </a:lnTo>
                  <a:lnTo>
                    <a:pt x="3650" y="1571"/>
                  </a:lnTo>
                  <a:lnTo>
                    <a:pt x="3279" y="823"/>
                  </a:lnTo>
                  <a:close/>
                  <a:moveTo>
                    <a:pt x="5319" y="801"/>
                  </a:moveTo>
                  <a:lnTo>
                    <a:pt x="5319" y="1947"/>
                  </a:lnTo>
                  <a:lnTo>
                    <a:pt x="5417" y="1916"/>
                  </a:lnTo>
                  <a:lnTo>
                    <a:pt x="5513" y="1874"/>
                  </a:lnTo>
                  <a:lnTo>
                    <a:pt x="5603" y="1818"/>
                  </a:lnTo>
                  <a:lnTo>
                    <a:pt x="5688" y="1754"/>
                  </a:lnTo>
                  <a:lnTo>
                    <a:pt x="5768" y="1678"/>
                  </a:lnTo>
                  <a:lnTo>
                    <a:pt x="5844" y="1595"/>
                  </a:lnTo>
                  <a:lnTo>
                    <a:pt x="5912" y="1503"/>
                  </a:lnTo>
                  <a:lnTo>
                    <a:pt x="5974" y="1401"/>
                  </a:lnTo>
                  <a:lnTo>
                    <a:pt x="6027" y="1294"/>
                  </a:lnTo>
                  <a:lnTo>
                    <a:pt x="6073" y="1180"/>
                  </a:lnTo>
                  <a:lnTo>
                    <a:pt x="6111" y="1058"/>
                  </a:lnTo>
                  <a:lnTo>
                    <a:pt x="6139" y="933"/>
                  </a:lnTo>
                  <a:lnTo>
                    <a:pt x="6159" y="801"/>
                  </a:lnTo>
                  <a:lnTo>
                    <a:pt x="5319" y="801"/>
                  </a:lnTo>
                  <a:close/>
                  <a:moveTo>
                    <a:pt x="401" y="801"/>
                  </a:moveTo>
                  <a:lnTo>
                    <a:pt x="421" y="933"/>
                  </a:lnTo>
                  <a:lnTo>
                    <a:pt x="449" y="1058"/>
                  </a:lnTo>
                  <a:lnTo>
                    <a:pt x="487" y="1180"/>
                  </a:lnTo>
                  <a:lnTo>
                    <a:pt x="533" y="1294"/>
                  </a:lnTo>
                  <a:lnTo>
                    <a:pt x="586" y="1401"/>
                  </a:lnTo>
                  <a:lnTo>
                    <a:pt x="648" y="1503"/>
                  </a:lnTo>
                  <a:lnTo>
                    <a:pt x="716" y="1595"/>
                  </a:lnTo>
                  <a:lnTo>
                    <a:pt x="790" y="1678"/>
                  </a:lnTo>
                  <a:lnTo>
                    <a:pt x="872" y="1754"/>
                  </a:lnTo>
                  <a:lnTo>
                    <a:pt x="957" y="1818"/>
                  </a:lnTo>
                  <a:lnTo>
                    <a:pt x="1047" y="1874"/>
                  </a:lnTo>
                  <a:lnTo>
                    <a:pt x="1143" y="1916"/>
                  </a:lnTo>
                  <a:lnTo>
                    <a:pt x="1241" y="1947"/>
                  </a:lnTo>
                  <a:lnTo>
                    <a:pt x="1241" y="801"/>
                  </a:lnTo>
                  <a:lnTo>
                    <a:pt x="401" y="801"/>
                  </a:lnTo>
                  <a:close/>
                  <a:moveTo>
                    <a:pt x="1241" y="0"/>
                  </a:moveTo>
                  <a:lnTo>
                    <a:pt x="5319" y="0"/>
                  </a:lnTo>
                  <a:lnTo>
                    <a:pt x="5319" y="413"/>
                  </a:lnTo>
                  <a:lnTo>
                    <a:pt x="6560" y="413"/>
                  </a:lnTo>
                  <a:lnTo>
                    <a:pt x="6560" y="608"/>
                  </a:lnTo>
                  <a:lnTo>
                    <a:pt x="6556" y="743"/>
                  </a:lnTo>
                  <a:lnTo>
                    <a:pt x="6542" y="879"/>
                  </a:lnTo>
                  <a:lnTo>
                    <a:pt x="6522" y="1013"/>
                  </a:lnTo>
                  <a:lnTo>
                    <a:pt x="6492" y="1142"/>
                  </a:lnTo>
                  <a:lnTo>
                    <a:pt x="6454" y="1268"/>
                  </a:lnTo>
                  <a:lnTo>
                    <a:pt x="6410" y="1389"/>
                  </a:lnTo>
                  <a:lnTo>
                    <a:pt x="6357" y="1507"/>
                  </a:lnTo>
                  <a:lnTo>
                    <a:pt x="6297" y="1621"/>
                  </a:lnTo>
                  <a:lnTo>
                    <a:pt x="6229" y="1728"/>
                  </a:lnTo>
                  <a:lnTo>
                    <a:pt x="6153" y="1830"/>
                  </a:lnTo>
                  <a:lnTo>
                    <a:pt x="6075" y="1922"/>
                  </a:lnTo>
                  <a:lnTo>
                    <a:pt x="5994" y="2003"/>
                  </a:lnTo>
                  <a:lnTo>
                    <a:pt x="5908" y="2079"/>
                  </a:lnTo>
                  <a:lnTo>
                    <a:pt x="5816" y="2145"/>
                  </a:lnTo>
                  <a:lnTo>
                    <a:pt x="5722" y="2203"/>
                  </a:lnTo>
                  <a:lnTo>
                    <a:pt x="5627" y="2250"/>
                  </a:lnTo>
                  <a:lnTo>
                    <a:pt x="5527" y="2290"/>
                  </a:lnTo>
                  <a:lnTo>
                    <a:pt x="5423" y="2322"/>
                  </a:lnTo>
                  <a:lnTo>
                    <a:pt x="5319" y="2344"/>
                  </a:lnTo>
                  <a:lnTo>
                    <a:pt x="5319" y="2346"/>
                  </a:lnTo>
                  <a:lnTo>
                    <a:pt x="5313" y="2502"/>
                  </a:lnTo>
                  <a:lnTo>
                    <a:pt x="5295" y="2655"/>
                  </a:lnTo>
                  <a:lnTo>
                    <a:pt x="5266" y="2807"/>
                  </a:lnTo>
                  <a:lnTo>
                    <a:pt x="5226" y="2952"/>
                  </a:lnTo>
                  <a:lnTo>
                    <a:pt x="5176" y="3094"/>
                  </a:lnTo>
                  <a:lnTo>
                    <a:pt x="5116" y="3229"/>
                  </a:lnTo>
                  <a:lnTo>
                    <a:pt x="5046" y="3361"/>
                  </a:lnTo>
                  <a:lnTo>
                    <a:pt x="4968" y="3486"/>
                  </a:lnTo>
                  <a:lnTo>
                    <a:pt x="4883" y="3604"/>
                  </a:lnTo>
                  <a:lnTo>
                    <a:pt x="4787" y="3718"/>
                  </a:lnTo>
                  <a:lnTo>
                    <a:pt x="4683" y="3821"/>
                  </a:lnTo>
                  <a:lnTo>
                    <a:pt x="4573" y="3919"/>
                  </a:lnTo>
                  <a:lnTo>
                    <a:pt x="4456" y="4009"/>
                  </a:lnTo>
                  <a:lnTo>
                    <a:pt x="4332" y="4090"/>
                  </a:lnTo>
                  <a:lnTo>
                    <a:pt x="4202" y="4162"/>
                  </a:lnTo>
                  <a:lnTo>
                    <a:pt x="4069" y="4224"/>
                  </a:lnTo>
                  <a:lnTo>
                    <a:pt x="3929" y="4278"/>
                  </a:lnTo>
                  <a:lnTo>
                    <a:pt x="3784" y="4320"/>
                  </a:lnTo>
                  <a:lnTo>
                    <a:pt x="3784" y="4854"/>
                  </a:lnTo>
                  <a:lnTo>
                    <a:pt x="2776" y="4854"/>
                  </a:lnTo>
                  <a:lnTo>
                    <a:pt x="2776" y="4320"/>
                  </a:lnTo>
                  <a:lnTo>
                    <a:pt x="2631" y="4278"/>
                  </a:lnTo>
                  <a:lnTo>
                    <a:pt x="2491" y="4224"/>
                  </a:lnTo>
                  <a:lnTo>
                    <a:pt x="2356" y="4162"/>
                  </a:lnTo>
                  <a:lnTo>
                    <a:pt x="2226" y="4090"/>
                  </a:lnTo>
                  <a:lnTo>
                    <a:pt x="2104" y="4009"/>
                  </a:lnTo>
                  <a:lnTo>
                    <a:pt x="1987" y="3919"/>
                  </a:lnTo>
                  <a:lnTo>
                    <a:pt x="1877" y="3821"/>
                  </a:lnTo>
                  <a:lnTo>
                    <a:pt x="1773" y="3718"/>
                  </a:lnTo>
                  <a:lnTo>
                    <a:pt x="1677" y="3604"/>
                  </a:lnTo>
                  <a:lnTo>
                    <a:pt x="1592" y="3486"/>
                  </a:lnTo>
                  <a:lnTo>
                    <a:pt x="1512" y="3361"/>
                  </a:lnTo>
                  <a:lnTo>
                    <a:pt x="1444" y="3229"/>
                  </a:lnTo>
                  <a:lnTo>
                    <a:pt x="1382" y="3094"/>
                  </a:lnTo>
                  <a:lnTo>
                    <a:pt x="1332" y="2952"/>
                  </a:lnTo>
                  <a:lnTo>
                    <a:pt x="1294" y="2807"/>
                  </a:lnTo>
                  <a:lnTo>
                    <a:pt x="1265" y="2655"/>
                  </a:lnTo>
                  <a:lnTo>
                    <a:pt x="1247" y="2502"/>
                  </a:lnTo>
                  <a:lnTo>
                    <a:pt x="1241" y="2346"/>
                  </a:lnTo>
                  <a:lnTo>
                    <a:pt x="1241" y="2344"/>
                  </a:lnTo>
                  <a:lnTo>
                    <a:pt x="1137" y="2322"/>
                  </a:lnTo>
                  <a:lnTo>
                    <a:pt x="1033" y="2290"/>
                  </a:lnTo>
                  <a:lnTo>
                    <a:pt x="933" y="2250"/>
                  </a:lnTo>
                  <a:lnTo>
                    <a:pt x="836" y="2203"/>
                  </a:lnTo>
                  <a:lnTo>
                    <a:pt x="742" y="2145"/>
                  </a:lnTo>
                  <a:lnTo>
                    <a:pt x="652" y="2079"/>
                  </a:lnTo>
                  <a:lnTo>
                    <a:pt x="566" y="2003"/>
                  </a:lnTo>
                  <a:lnTo>
                    <a:pt x="485" y="1922"/>
                  </a:lnTo>
                  <a:lnTo>
                    <a:pt x="407" y="1830"/>
                  </a:lnTo>
                  <a:lnTo>
                    <a:pt x="331" y="1728"/>
                  </a:lnTo>
                  <a:lnTo>
                    <a:pt x="263" y="1621"/>
                  </a:lnTo>
                  <a:lnTo>
                    <a:pt x="203" y="1507"/>
                  </a:lnTo>
                  <a:lnTo>
                    <a:pt x="150" y="1389"/>
                  </a:lnTo>
                  <a:lnTo>
                    <a:pt x="106" y="1268"/>
                  </a:lnTo>
                  <a:lnTo>
                    <a:pt x="68" y="1142"/>
                  </a:lnTo>
                  <a:lnTo>
                    <a:pt x="38" y="1013"/>
                  </a:lnTo>
                  <a:lnTo>
                    <a:pt x="18" y="879"/>
                  </a:lnTo>
                  <a:lnTo>
                    <a:pt x="4" y="743"/>
                  </a:lnTo>
                  <a:lnTo>
                    <a:pt x="0" y="608"/>
                  </a:lnTo>
                  <a:lnTo>
                    <a:pt x="0" y="413"/>
                  </a:lnTo>
                  <a:lnTo>
                    <a:pt x="1241" y="413"/>
                  </a:lnTo>
                  <a:lnTo>
                    <a:pt x="1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7" name="Freeform 216"/>
          <p:cNvSpPr>
            <a:spLocks/>
          </p:cNvSpPr>
          <p:nvPr/>
        </p:nvSpPr>
        <p:spPr bwMode="auto">
          <a:xfrm>
            <a:off x="5096189" y="3052592"/>
            <a:ext cx="1441451" cy="1440213"/>
          </a:xfrm>
          <a:custGeom>
            <a:avLst/>
            <a:gdLst>
              <a:gd name="T0" fmla="*/ 582 w 1164"/>
              <a:gd name="T1" fmla="*/ 0 h 1163"/>
              <a:gd name="T2" fmla="*/ 645 w 1164"/>
              <a:gd name="T3" fmla="*/ 3 h 1163"/>
              <a:gd name="T4" fmla="*/ 706 w 1164"/>
              <a:gd name="T5" fmla="*/ 14 h 1163"/>
              <a:gd name="T6" fmla="*/ 765 w 1164"/>
              <a:gd name="T7" fmla="*/ 30 h 1163"/>
              <a:gd name="T8" fmla="*/ 822 w 1164"/>
              <a:gd name="T9" fmla="*/ 52 h 1163"/>
              <a:gd name="T10" fmla="*/ 875 w 1164"/>
              <a:gd name="T11" fmla="*/ 79 h 1163"/>
              <a:gd name="T12" fmla="*/ 926 w 1164"/>
              <a:gd name="T13" fmla="*/ 112 h 1163"/>
              <a:gd name="T14" fmla="*/ 972 w 1164"/>
              <a:gd name="T15" fmla="*/ 150 h 1163"/>
              <a:gd name="T16" fmla="*/ 1013 w 1164"/>
              <a:gd name="T17" fmla="*/ 192 h 1163"/>
              <a:gd name="T18" fmla="*/ 1052 w 1164"/>
              <a:gd name="T19" fmla="*/ 239 h 1163"/>
              <a:gd name="T20" fmla="*/ 1084 w 1164"/>
              <a:gd name="T21" fmla="*/ 288 h 1163"/>
              <a:gd name="T22" fmla="*/ 1112 w 1164"/>
              <a:gd name="T23" fmla="*/ 341 h 1163"/>
              <a:gd name="T24" fmla="*/ 1134 w 1164"/>
              <a:gd name="T25" fmla="*/ 398 h 1163"/>
              <a:gd name="T26" fmla="*/ 1150 w 1164"/>
              <a:gd name="T27" fmla="*/ 457 h 1163"/>
              <a:gd name="T28" fmla="*/ 1160 w 1164"/>
              <a:gd name="T29" fmla="*/ 518 h 1163"/>
              <a:gd name="T30" fmla="*/ 1164 w 1164"/>
              <a:gd name="T31" fmla="*/ 581 h 1163"/>
              <a:gd name="T32" fmla="*/ 1160 w 1164"/>
              <a:gd name="T33" fmla="*/ 645 h 1163"/>
              <a:gd name="T34" fmla="*/ 1150 w 1164"/>
              <a:gd name="T35" fmla="*/ 706 h 1163"/>
              <a:gd name="T36" fmla="*/ 1134 w 1164"/>
              <a:gd name="T37" fmla="*/ 765 h 1163"/>
              <a:gd name="T38" fmla="*/ 1112 w 1164"/>
              <a:gd name="T39" fmla="*/ 822 h 1163"/>
              <a:gd name="T40" fmla="*/ 1084 w 1164"/>
              <a:gd name="T41" fmla="*/ 875 h 1163"/>
              <a:gd name="T42" fmla="*/ 1052 w 1164"/>
              <a:gd name="T43" fmla="*/ 925 h 1163"/>
              <a:gd name="T44" fmla="*/ 1013 w 1164"/>
              <a:gd name="T45" fmla="*/ 972 h 1163"/>
              <a:gd name="T46" fmla="*/ 972 w 1164"/>
              <a:gd name="T47" fmla="*/ 1013 h 1163"/>
              <a:gd name="T48" fmla="*/ 926 w 1164"/>
              <a:gd name="T49" fmla="*/ 1051 h 1163"/>
              <a:gd name="T50" fmla="*/ 875 w 1164"/>
              <a:gd name="T51" fmla="*/ 1084 h 1163"/>
              <a:gd name="T52" fmla="*/ 822 w 1164"/>
              <a:gd name="T53" fmla="*/ 1111 h 1163"/>
              <a:gd name="T54" fmla="*/ 765 w 1164"/>
              <a:gd name="T55" fmla="*/ 1133 h 1163"/>
              <a:gd name="T56" fmla="*/ 706 w 1164"/>
              <a:gd name="T57" fmla="*/ 1149 h 1163"/>
              <a:gd name="T58" fmla="*/ 645 w 1164"/>
              <a:gd name="T59" fmla="*/ 1160 h 1163"/>
              <a:gd name="T60" fmla="*/ 582 w 1164"/>
              <a:gd name="T61" fmla="*/ 1163 h 1163"/>
              <a:gd name="T62" fmla="*/ 518 w 1164"/>
              <a:gd name="T63" fmla="*/ 1160 h 1163"/>
              <a:gd name="T64" fmla="*/ 457 w 1164"/>
              <a:gd name="T65" fmla="*/ 1149 h 1163"/>
              <a:gd name="T66" fmla="*/ 398 w 1164"/>
              <a:gd name="T67" fmla="*/ 1133 h 1163"/>
              <a:gd name="T68" fmla="*/ 342 w 1164"/>
              <a:gd name="T69" fmla="*/ 1111 h 1163"/>
              <a:gd name="T70" fmla="*/ 288 w 1164"/>
              <a:gd name="T71" fmla="*/ 1084 h 1163"/>
              <a:gd name="T72" fmla="*/ 238 w 1164"/>
              <a:gd name="T73" fmla="*/ 1051 h 1163"/>
              <a:gd name="T74" fmla="*/ 191 w 1164"/>
              <a:gd name="T75" fmla="*/ 1013 h 1163"/>
              <a:gd name="T76" fmla="*/ 150 w 1164"/>
              <a:gd name="T77" fmla="*/ 972 h 1163"/>
              <a:gd name="T78" fmla="*/ 112 w 1164"/>
              <a:gd name="T79" fmla="*/ 925 h 1163"/>
              <a:gd name="T80" fmla="*/ 79 w 1164"/>
              <a:gd name="T81" fmla="*/ 875 h 1163"/>
              <a:gd name="T82" fmla="*/ 52 w 1164"/>
              <a:gd name="T83" fmla="*/ 822 h 1163"/>
              <a:gd name="T84" fmla="*/ 30 w 1164"/>
              <a:gd name="T85" fmla="*/ 765 h 1163"/>
              <a:gd name="T86" fmla="*/ 14 w 1164"/>
              <a:gd name="T87" fmla="*/ 706 h 1163"/>
              <a:gd name="T88" fmla="*/ 3 w 1164"/>
              <a:gd name="T89" fmla="*/ 645 h 1163"/>
              <a:gd name="T90" fmla="*/ 0 w 1164"/>
              <a:gd name="T91" fmla="*/ 581 h 1163"/>
              <a:gd name="T92" fmla="*/ 3 w 1164"/>
              <a:gd name="T93" fmla="*/ 518 h 1163"/>
              <a:gd name="T94" fmla="*/ 14 w 1164"/>
              <a:gd name="T95" fmla="*/ 457 h 1163"/>
              <a:gd name="T96" fmla="*/ 30 w 1164"/>
              <a:gd name="T97" fmla="*/ 398 h 1163"/>
              <a:gd name="T98" fmla="*/ 52 w 1164"/>
              <a:gd name="T99" fmla="*/ 341 h 1163"/>
              <a:gd name="T100" fmla="*/ 79 w 1164"/>
              <a:gd name="T101" fmla="*/ 288 h 1163"/>
              <a:gd name="T102" fmla="*/ 112 w 1164"/>
              <a:gd name="T103" fmla="*/ 239 h 1163"/>
              <a:gd name="T104" fmla="*/ 150 w 1164"/>
              <a:gd name="T105" fmla="*/ 192 h 1163"/>
              <a:gd name="T106" fmla="*/ 191 w 1164"/>
              <a:gd name="T107" fmla="*/ 150 h 1163"/>
              <a:gd name="T108" fmla="*/ 238 w 1164"/>
              <a:gd name="T109" fmla="*/ 112 h 1163"/>
              <a:gd name="T110" fmla="*/ 288 w 1164"/>
              <a:gd name="T111" fmla="*/ 79 h 1163"/>
              <a:gd name="T112" fmla="*/ 342 w 1164"/>
              <a:gd name="T113" fmla="*/ 52 h 1163"/>
              <a:gd name="T114" fmla="*/ 398 w 1164"/>
              <a:gd name="T115" fmla="*/ 30 h 1163"/>
              <a:gd name="T116" fmla="*/ 457 w 1164"/>
              <a:gd name="T117" fmla="*/ 14 h 1163"/>
              <a:gd name="T118" fmla="*/ 518 w 1164"/>
              <a:gd name="T119" fmla="*/ 3 h 1163"/>
              <a:gd name="T120" fmla="*/ 582 w 1164"/>
              <a:gd name="T121" fmla="*/ 0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64" h="1163">
                <a:moveTo>
                  <a:pt x="582" y="0"/>
                </a:moveTo>
                <a:lnTo>
                  <a:pt x="645" y="3"/>
                </a:lnTo>
                <a:lnTo>
                  <a:pt x="706" y="14"/>
                </a:lnTo>
                <a:lnTo>
                  <a:pt x="765" y="30"/>
                </a:lnTo>
                <a:lnTo>
                  <a:pt x="822" y="52"/>
                </a:lnTo>
                <a:lnTo>
                  <a:pt x="875" y="79"/>
                </a:lnTo>
                <a:lnTo>
                  <a:pt x="926" y="112"/>
                </a:lnTo>
                <a:lnTo>
                  <a:pt x="972" y="150"/>
                </a:lnTo>
                <a:lnTo>
                  <a:pt x="1013" y="192"/>
                </a:lnTo>
                <a:lnTo>
                  <a:pt x="1052" y="239"/>
                </a:lnTo>
                <a:lnTo>
                  <a:pt x="1084" y="288"/>
                </a:lnTo>
                <a:lnTo>
                  <a:pt x="1112" y="341"/>
                </a:lnTo>
                <a:lnTo>
                  <a:pt x="1134" y="398"/>
                </a:lnTo>
                <a:lnTo>
                  <a:pt x="1150" y="457"/>
                </a:lnTo>
                <a:lnTo>
                  <a:pt x="1160" y="518"/>
                </a:lnTo>
                <a:lnTo>
                  <a:pt x="1164" y="581"/>
                </a:lnTo>
                <a:lnTo>
                  <a:pt x="1160" y="645"/>
                </a:lnTo>
                <a:lnTo>
                  <a:pt x="1150" y="706"/>
                </a:lnTo>
                <a:lnTo>
                  <a:pt x="1134" y="765"/>
                </a:lnTo>
                <a:lnTo>
                  <a:pt x="1112" y="822"/>
                </a:lnTo>
                <a:lnTo>
                  <a:pt x="1084" y="875"/>
                </a:lnTo>
                <a:lnTo>
                  <a:pt x="1052" y="925"/>
                </a:lnTo>
                <a:lnTo>
                  <a:pt x="1013" y="972"/>
                </a:lnTo>
                <a:lnTo>
                  <a:pt x="972" y="1013"/>
                </a:lnTo>
                <a:lnTo>
                  <a:pt x="926" y="1051"/>
                </a:lnTo>
                <a:lnTo>
                  <a:pt x="875" y="1084"/>
                </a:lnTo>
                <a:lnTo>
                  <a:pt x="822" y="1111"/>
                </a:lnTo>
                <a:lnTo>
                  <a:pt x="765" y="1133"/>
                </a:lnTo>
                <a:lnTo>
                  <a:pt x="706" y="1149"/>
                </a:lnTo>
                <a:lnTo>
                  <a:pt x="645" y="1160"/>
                </a:lnTo>
                <a:lnTo>
                  <a:pt x="582" y="1163"/>
                </a:lnTo>
                <a:lnTo>
                  <a:pt x="518" y="1160"/>
                </a:lnTo>
                <a:lnTo>
                  <a:pt x="457" y="1149"/>
                </a:lnTo>
                <a:lnTo>
                  <a:pt x="398" y="1133"/>
                </a:lnTo>
                <a:lnTo>
                  <a:pt x="342" y="1111"/>
                </a:lnTo>
                <a:lnTo>
                  <a:pt x="288" y="1084"/>
                </a:lnTo>
                <a:lnTo>
                  <a:pt x="238" y="1051"/>
                </a:lnTo>
                <a:lnTo>
                  <a:pt x="191" y="1013"/>
                </a:lnTo>
                <a:lnTo>
                  <a:pt x="150" y="972"/>
                </a:lnTo>
                <a:lnTo>
                  <a:pt x="112" y="925"/>
                </a:lnTo>
                <a:lnTo>
                  <a:pt x="79" y="875"/>
                </a:lnTo>
                <a:lnTo>
                  <a:pt x="52" y="822"/>
                </a:lnTo>
                <a:lnTo>
                  <a:pt x="30" y="765"/>
                </a:lnTo>
                <a:lnTo>
                  <a:pt x="14" y="706"/>
                </a:lnTo>
                <a:lnTo>
                  <a:pt x="3" y="645"/>
                </a:lnTo>
                <a:lnTo>
                  <a:pt x="0" y="581"/>
                </a:lnTo>
                <a:lnTo>
                  <a:pt x="3" y="518"/>
                </a:lnTo>
                <a:lnTo>
                  <a:pt x="14" y="457"/>
                </a:lnTo>
                <a:lnTo>
                  <a:pt x="30" y="398"/>
                </a:lnTo>
                <a:lnTo>
                  <a:pt x="52" y="341"/>
                </a:lnTo>
                <a:lnTo>
                  <a:pt x="79" y="288"/>
                </a:lnTo>
                <a:lnTo>
                  <a:pt x="112" y="239"/>
                </a:lnTo>
                <a:lnTo>
                  <a:pt x="150" y="192"/>
                </a:lnTo>
                <a:lnTo>
                  <a:pt x="191" y="150"/>
                </a:lnTo>
                <a:lnTo>
                  <a:pt x="238" y="112"/>
                </a:lnTo>
                <a:lnTo>
                  <a:pt x="288" y="79"/>
                </a:lnTo>
                <a:lnTo>
                  <a:pt x="342" y="52"/>
                </a:lnTo>
                <a:lnTo>
                  <a:pt x="398" y="30"/>
                </a:lnTo>
                <a:lnTo>
                  <a:pt x="457" y="14"/>
                </a:lnTo>
                <a:lnTo>
                  <a:pt x="518" y="3"/>
                </a:lnTo>
                <a:lnTo>
                  <a:pt x="58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8" name="Group 217"/>
          <p:cNvGrpSpPr/>
          <p:nvPr/>
        </p:nvGrpSpPr>
        <p:grpSpPr>
          <a:xfrm>
            <a:off x="5521772" y="3439889"/>
            <a:ext cx="592762" cy="345252"/>
            <a:chOff x="1127125" y="4879975"/>
            <a:chExt cx="7307263" cy="42560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9" name="Freeform 17"/>
            <p:cNvSpPr>
              <a:spLocks/>
            </p:cNvSpPr>
            <p:nvPr/>
          </p:nvSpPr>
          <p:spPr bwMode="auto">
            <a:xfrm>
              <a:off x="1127125" y="4879975"/>
              <a:ext cx="1825625" cy="3040062"/>
            </a:xfrm>
            <a:custGeom>
              <a:avLst/>
              <a:gdLst>
                <a:gd name="T0" fmla="*/ 133 w 1150"/>
                <a:gd name="T1" fmla="*/ 3 h 1915"/>
                <a:gd name="T2" fmla="*/ 225 w 1150"/>
                <a:gd name="T3" fmla="*/ 11 h 1915"/>
                <a:gd name="T4" fmla="*/ 336 w 1150"/>
                <a:gd name="T5" fmla="*/ 21 h 1915"/>
                <a:gd name="T6" fmla="*/ 462 w 1150"/>
                <a:gd name="T7" fmla="*/ 33 h 1915"/>
                <a:gd name="T8" fmla="*/ 593 w 1150"/>
                <a:gd name="T9" fmla="*/ 50 h 1915"/>
                <a:gd name="T10" fmla="*/ 723 w 1150"/>
                <a:gd name="T11" fmla="*/ 71 h 1915"/>
                <a:gd name="T12" fmla="*/ 847 w 1150"/>
                <a:gd name="T13" fmla="*/ 98 h 1915"/>
                <a:gd name="T14" fmla="*/ 958 w 1150"/>
                <a:gd name="T15" fmla="*/ 128 h 1915"/>
                <a:gd name="T16" fmla="*/ 1049 w 1150"/>
                <a:gd name="T17" fmla="*/ 166 h 1915"/>
                <a:gd name="T18" fmla="*/ 1113 w 1150"/>
                <a:gd name="T19" fmla="*/ 210 h 1915"/>
                <a:gd name="T20" fmla="*/ 1139 w 1150"/>
                <a:gd name="T21" fmla="*/ 234 h 1915"/>
                <a:gd name="T22" fmla="*/ 1149 w 1150"/>
                <a:gd name="T23" fmla="*/ 263 h 1915"/>
                <a:gd name="T24" fmla="*/ 1150 w 1150"/>
                <a:gd name="T25" fmla="*/ 287 h 1915"/>
                <a:gd name="T26" fmla="*/ 1138 w 1150"/>
                <a:gd name="T27" fmla="*/ 406 h 1915"/>
                <a:gd name="T28" fmla="*/ 1116 w 1150"/>
                <a:gd name="T29" fmla="*/ 538 h 1915"/>
                <a:gd name="T30" fmla="*/ 1086 w 1150"/>
                <a:gd name="T31" fmla="*/ 680 h 1915"/>
                <a:gd name="T32" fmla="*/ 1053 w 1150"/>
                <a:gd name="T33" fmla="*/ 828 h 1915"/>
                <a:gd name="T34" fmla="*/ 1015 w 1150"/>
                <a:gd name="T35" fmla="*/ 979 h 1915"/>
                <a:gd name="T36" fmla="*/ 975 w 1150"/>
                <a:gd name="T37" fmla="*/ 1128 h 1915"/>
                <a:gd name="T38" fmla="*/ 934 w 1150"/>
                <a:gd name="T39" fmla="*/ 1273 h 1915"/>
                <a:gd name="T40" fmla="*/ 895 w 1150"/>
                <a:gd name="T41" fmla="*/ 1411 h 1915"/>
                <a:gd name="T42" fmla="*/ 859 w 1150"/>
                <a:gd name="T43" fmla="*/ 1535 h 1915"/>
                <a:gd name="T44" fmla="*/ 825 w 1150"/>
                <a:gd name="T45" fmla="*/ 1645 h 1915"/>
                <a:gd name="T46" fmla="*/ 799 w 1150"/>
                <a:gd name="T47" fmla="*/ 1737 h 1915"/>
                <a:gd name="T48" fmla="*/ 779 w 1150"/>
                <a:gd name="T49" fmla="*/ 1805 h 1915"/>
                <a:gd name="T50" fmla="*/ 768 w 1150"/>
                <a:gd name="T51" fmla="*/ 1847 h 1915"/>
                <a:gd name="T52" fmla="*/ 754 w 1150"/>
                <a:gd name="T53" fmla="*/ 1878 h 1915"/>
                <a:gd name="T54" fmla="*/ 716 w 1150"/>
                <a:gd name="T55" fmla="*/ 1906 h 1915"/>
                <a:gd name="T56" fmla="*/ 672 w 1150"/>
                <a:gd name="T57" fmla="*/ 1915 h 1915"/>
                <a:gd name="T58" fmla="*/ 68 w 1150"/>
                <a:gd name="T59" fmla="*/ 1911 h 1915"/>
                <a:gd name="T60" fmla="*/ 27 w 1150"/>
                <a:gd name="T61" fmla="*/ 1889 h 1915"/>
                <a:gd name="T62" fmla="*/ 3 w 1150"/>
                <a:gd name="T63" fmla="*/ 1846 h 1915"/>
                <a:gd name="T64" fmla="*/ 0 w 1150"/>
                <a:gd name="T65" fmla="*/ 96 h 1915"/>
                <a:gd name="T66" fmla="*/ 8 w 1150"/>
                <a:gd name="T67" fmla="*/ 65 h 1915"/>
                <a:gd name="T68" fmla="*/ 27 w 1150"/>
                <a:gd name="T69" fmla="*/ 32 h 1915"/>
                <a:gd name="T70" fmla="*/ 53 w 1150"/>
                <a:gd name="T71" fmla="*/ 8 h 1915"/>
                <a:gd name="T72" fmla="*/ 81 w 1150"/>
                <a:gd name="T73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0" h="1915">
                  <a:moveTo>
                    <a:pt x="96" y="0"/>
                  </a:moveTo>
                  <a:lnTo>
                    <a:pt x="133" y="3"/>
                  </a:lnTo>
                  <a:lnTo>
                    <a:pt x="176" y="7"/>
                  </a:lnTo>
                  <a:lnTo>
                    <a:pt x="225" y="11"/>
                  </a:lnTo>
                  <a:lnTo>
                    <a:pt x="279" y="15"/>
                  </a:lnTo>
                  <a:lnTo>
                    <a:pt x="336" y="21"/>
                  </a:lnTo>
                  <a:lnTo>
                    <a:pt x="398" y="26"/>
                  </a:lnTo>
                  <a:lnTo>
                    <a:pt x="462" y="33"/>
                  </a:lnTo>
                  <a:lnTo>
                    <a:pt x="526" y="42"/>
                  </a:lnTo>
                  <a:lnTo>
                    <a:pt x="593" y="50"/>
                  </a:lnTo>
                  <a:lnTo>
                    <a:pt x="659" y="60"/>
                  </a:lnTo>
                  <a:lnTo>
                    <a:pt x="723" y="71"/>
                  </a:lnTo>
                  <a:lnTo>
                    <a:pt x="786" y="84"/>
                  </a:lnTo>
                  <a:lnTo>
                    <a:pt x="847" y="98"/>
                  </a:lnTo>
                  <a:lnTo>
                    <a:pt x="905" y="111"/>
                  </a:lnTo>
                  <a:lnTo>
                    <a:pt x="958" y="128"/>
                  </a:lnTo>
                  <a:lnTo>
                    <a:pt x="1007" y="146"/>
                  </a:lnTo>
                  <a:lnTo>
                    <a:pt x="1049" y="166"/>
                  </a:lnTo>
                  <a:lnTo>
                    <a:pt x="1085" y="187"/>
                  </a:lnTo>
                  <a:lnTo>
                    <a:pt x="1113" y="210"/>
                  </a:lnTo>
                  <a:lnTo>
                    <a:pt x="1128" y="222"/>
                  </a:lnTo>
                  <a:lnTo>
                    <a:pt x="1139" y="234"/>
                  </a:lnTo>
                  <a:lnTo>
                    <a:pt x="1146" y="249"/>
                  </a:lnTo>
                  <a:lnTo>
                    <a:pt x="1149" y="263"/>
                  </a:lnTo>
                  <a:lnTo>
                    <a:pt x="1150" y="276"/>
                  </a:lnTo>
                  <a:lnTo>
                    <a:pt x="1150" y="287"/>
                  </a:lnTo>
                  <a:lnTo>
                    <a:pt x="1145" y="344"/>
                  </a:lnTo>
                  <a:lnTo>
                    <a:pt x="1138" y="406"/>
                  </a:lnTo>
                  <a:lnTo>
                    <a:pt x="1128" y="470"/>
                  </a:lnTo>
                  <a:lnTo>
                    <a:pt x="1116" y="538"/>
                  </a:lnTo>
                  <a:lnTo>
                    <a:pt x="1102" y="608"/>
                  </a:lnTo>
                  <a:lnTo>
                    <a:pt x="1086" y="680"/>
                  </a:lnTo>
                  <a:lnTo>
                    <a:pt x="1071" y="753"/>
                  </a:lnTo>
                  <a:lnTo>
                    <a:pt x="1053" y="828"/>
                  </a:lnTo>
                  <a:lnTo>
                    <a:pt x="1035" y="903"/>
                  </a:lnTo>
                  <a:lnTo>
                    <a:pt x="1015" y="979"/>
                  </a:lnTo>
                  <a:lnTo>
                    <a:pt x="995" y="1054"/>
                  </a:lnTo>
                  <a:lnTo>
                    <a:pt x="975" y="1128"/>
                  </a:lnTo>
                  <a:lnTo>
                    <a:pt x="955" y="1202"/>
                  </a:lnTo>
                  <a:lnTo>
                    <a:pt x="934" y="1273"/>
                  </a:lnTo>
                  <a:lnTo>
                    <a:pt x="914" y="1342"/>
                  </a:lnTo>
                  <a:lnTo>
                    <a:pt x="895" y="1411"/>
                  </a:lnTo>
                  <a:lnTo>
                    <a:pt x="875" y="1475"/>
                  </a:lnTo>
                  <a:lnTo>
                    <a:pt x="859" y="1535"/>
                  </a:lnTo>
                  <a:lnTo>
                    <a:pt x="841" y="1592"/>
                  </a:lnTo>
                  <a:lnTo>
                    <a:pt x="825" y="1645"/>
                  </a:lnTo>
                  <a:lnTo>
                    <a:pt x="811" y="1694"/>
                  </a:lnTo>
                  <a:lnTo>
                    <a:pt x="799" y="1737"/>
                  </a:lnTo>
                  <a:lnTo>
                    <a:pt x="787" y="1773"/>
                  </a:lnTo>
                  <a:lnTo>
                    <a:pt x="779" y="1805"/>
                  </a:lnTo>
                  <a:lnTo>
                    <a:pt x="772" y="1829"/>
                  </a:lnTo>
                  <a:lnTo>
                    <a:pt x="768" y="1847"/>
                  </a:lnTo>
                  <a:lnTo>
                    <a:pt x="767" y="1857"/>
                  </a:lnTo>
                  <a:lnTo>
                    <a:pt x="754" y="1878"/>
                  </a:lnTo>
                  <a:lnTo>
                    <a:pt x="736" y="1894"/>
                  </a:lnTo>
                  <a:lnTo>
                    <a:pt x="716" y="1906"/>
                  </a:lnTo>
                  <a:lnTo>
                    <a:pt x="694" y="1913"/>
                  </a:lnTo>
                  <a:lnTo>
                    <a:pt x="672" y="1915"/>
                  </a:lnTo>
                  <a:lnTo>
                    <a:pt x="96" y="1915"/>
                  </a:lnTo>
                  <a:lnTo>
                    <a:pt x="68" y="1911"/>
                  </a:lnTo>
                  <a:lnTo>
                    <a:pt x="46" y="1903"/>
                  </a:lnTo>
                  <a:lnTo>
                    <a:pt x="27" y="1889"/>
                  </a:lnTo>
                  <a:lnTo>
                    <a:pt x="13" y="1869"/>
                  </a:lnTo>
                  <a:lnTo>
                    <a:pt x="3" y="1846"/>
                  </a:lnTo>
                  <a:lnTo>
                    <a:pt x="0" y="1819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8" y="65"/>
                  </a:lnTo>
                  <a:lnTo>
                    <a:pt x="17" y="49"/>
                  </a:lnTo>
                  <a:lnTo>
                    <a:pt x="27" y="32"/>
                  </a:lnTo>
                  <a:lnTo>
                    <a:pt x="38" y="19"/>
                  </a:lnTo>
                  <a:lnTo>
                    <a:pt x="53" y="8"/>
                  </a:lnTo>
                  <a:lnTo>
                    <a:pt x="67" y="3"/>
                  </a:lnTo>
                  <a:lnTo>
                    <a:pt x="81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0" name="Freeform 18"/>
            <p:cNvSpPr>
              <a:spLocks/>
            </p:cNvSpPr>
            <p:nvPr/>
          </p:nvSpPr>
          <p:spPr bwMode="auto">
            <a:xfrm>
              <a:off x="3711575" y="5519738"/>
              <a:ext cx="3168650" cy="2338387"/>
            </a:xfrm>
            <a:custGeom>
              <a:avLst/>
              <a:gdLst>
                <a:gd name="T0" fmla="*/ 790 w 1996"/>
                <a:gd name="T1" fmla="*/ 4 h 1473"/>
                <a:gd name="T2" fmla="*/ 898 w 1996"/>
                <a:gd name="T3" fmla="*/ 29 h 1473"/>
                <a:gd name="T4" fmla="*/ 1019 w 1996"/>
                <a:gd name="T5" fmla="*/ 75 h 1473"/>
                <a:gd name="T6" fmla="*/ 1212 w 1996"/>
                <a:gd name="T7" fmla="*/ 152 h 1473"/>
                <a:gd name="T8" fmla="*/ 1424 w 1996"/>
                <a:gd name="T9" fmla="*/ 231 h 1473"/>
                <a:gd name="T10" fmla="*/ 1552 w 1996"/>
                <a:gd name="T11" fmla="*/ 298 h 1473"/>
                <a:gd name="T12" fmla="*/ 1592 w 1996"/>
                <a:gd name="T13" fmla="*/ 382 h 1473"/>
                <a:gd name="T14" fmla="*/ 1636 w 1996"/>
                <a:gd name="T15" fmla="*/ 489 h 1473"/>
                <a:gd name="T16" fmla="*/ 1685 w 1996"/>
                <a:gd name="T17" fmla="*/ 615 h 1473"/>
                <a:gd name="T18" fmla="*/ 1738 w 1996"/>
                <a:gd name="T19" fmla="*/ 755 h 1473"/>
                <a:gd name="T20" fmla="*/ 1794 w 1996"/>
                <a:gd name="T21" fmla="*/ 903 h 1473"/>
                <a:gd name="T22" fmla="*/ 1848 w 1996"/>
                <a:gd name="T23" fmla="*/ 1054 h 1473"/>
                <a:gd name="T24" fmla="*/ 1902 w 1996"/>
                <a:gd name="T25" fmla="*/ 1203 h 1473"/>
                <a:gd name="T26" fmla="*/ 1952 w 1996"/>
                <a:gd name="T27" fmla="*/ 1345 h 1473"/>
                <a:gd name="T28" fmla="*/ 1996 w 1996"/>
                <a:gd name="T29" fmla="*/ 1473 h 1473"/>
                <a:gd name="T30" fmla="*/ 1938 w 1996"/>
                <a:gd name="T31" fmla="*/ 1426 h 1473"/>
                <a:gd name="T32" fmla="*/ 1840 w 1996"/>
                <a:gd name="T33" fmla="*/ 1321 h 1473"/>
                <a:gd name="T34" fmla="*/ 1724 w 1996"/>
                <a:gd name="T35" fmla="*/ 1210 h 1473"/>
                <a:gd name="T36" fmla="*/ 1593 w 1996"/>
                <a:gd name="T37" fmla="*/ 1094 h 1473"/>
                <a:gd name="T38" fmla="*/ 1452 w 1996"/>
                <a:gd name="T39" fmla="*/ 977 h 1473"/>
                <a:gd name="T40" fmla="*/ 1307 w 1996"/>
                <a:gd name="T41" fmla="*/ 861 h 1473"/>
                <a:gd name="T42" fmla="*/ 1178 w 1996"/>
                <a:gd name="T43" fmla="*/ 750 h 1473"/>
                <a:gd name="T44" fmla="*/ 1057 w 1996"/>
                <a:gd name="T45" fmla="*/ 648 h 1473"/>
                <a:gd name="T46" fmla="*/ 951 w 1996"/>
                <a:gd name="T47" fmla="*/ 556 h 1473"/>
                <a:gd name="T48" fmla="*/ 866 w 1996"/>
                <a:gd name="T49" fmla="*/ 478 h 1473"/>
                <a:gd name="T50" fmla="*/ 835 w 1996"/>
                <a:gd name="T51" fmla="*/ 471 h 1473"/>
                <a:gd name="T52" fmla="*/ 801 w 1996"/>
                <a:gd name="T53" fmla="*/ 461 h 1473"/>
                <a:gd name="T54" fmla="*/ 750 w 1996"/>
                <a:gd name="T55" fmla="*/ 458 h 1473"/>
                <a:gd name="T56" fmla="*/ 676 w 1996"/>
                <a:gd name="T57" fmla="*/ 488 h 1473"/>
                <a:gd name="T58" fmla="*/ 616 w 1996"/>
                <a:gd name="T59" fmla="*/ 516 h 1473"/>
                <a:gd name="T60" fmla="*/ 568 w 1996"/>
                <a:gd name="T61" fmla="*/ 535 h 1473"/>
                <a:gd name="T62" fmla="*/ 529 w 1996"/>
                <a:gd name="T63" fmla="*/ 549 h 1473"/>
                <a:gd name="T64" fmla="*/ 482 w 1996"/>
                <a:gd name="T65" fmla="*/ 555 h 1473"/>
                <a:gd name="T66" fmla="*/ 444 w 1996"/>
                <a:gd name="T67" fmla="*/ 563 h 1473"/>
                <a:gd name="T68" fmla="*/ 416 w 1996"/>
                <a:gd name="T69" fmla="*/ 581 h 1473"/>
                <a:gd name="T70" fmla="*/ 371 w 1996"/>
                <a:gd name="T71" fmla="*/ 641 h 1473"/>
                <a:gd name="T72" fmla="*/ 304 w 1996"/>
                <a:gd name="T73" fmla="*/ 711 h 1473"/>
                <a:gd name="T74" fmla="*/ 240 w 1996"/>
                <a:gd name="T75" fmla="*/ 751 h 1473"/>
                <a:gd name="T76" fmla="*/ 177 w 1996"/>
                <a:gd name="T77" fmla="*/ 768 h 1473"/>
                <a:gd name="T78" fmla="*/ 119 w 1996"/>
                <a:gd name="T79" fmla="*/ 768 h 1473"/>
                <a:gd name="T80" fmla="*/ 66 w 1996"/>
                <a:gd name="T81" fmla="*/ 755 h 1473"/>
                <a:gd name="T82" fmla="*/ 25 w 1996"/>
                <a:gd name="T83" fmla="*/ 737 h 1473"/>
                <a:gd name="T84" fmla="*/ 7 w 1996"/>
                <a:gd name="T85" fmla="*/ 726 h 1473"/>
                <a:gd name="T86" fmla="*/ 3 w 1996"/>
                <a:gd name="T87" fmla="*/ 716 h 1473"/>
                <a:gd name="T88" fmla="*/ 0 w 1996"/>
                <a:gd name="T89" fmla="*/ 686 h 1473"/>
                <a:gd name="T90" fmla="*/ 8 w 1996"/>
                <a:gd name="T91" fmla="*/ 631 h 1473"/>
                <a:gd name="T92" fmla="*/ 32 w 1996"/>
                <a:gd name="T93" fmla="*/ 564 h 1473"/>
                <a:gd name="T94" fmla="*/ 71 w 1996"/>
                <a:gd name="T95" fmla="*/ 491 h 1473"/>
                <a:gd name="T96" fmla="*/ 121 w 1996"/>
                <a:gd name="T97" fmla="*/ 414 h 1473"/>
                <a:gd name="T98" fmla="*/ 180 w 1996"/>
                <a:gd name="T99" fmla="*/ 340 h 1473"/>
                <a:gd name="T100" fmla="*/ 269 w 1996"/>
                <a:gd name="T101" fmla="*/ 251 h 1473"/>
                <a:gd name="T102" fmla="*/ 371 w 1996"/>
                <a:gd name="T103" fmla="*/ 157 h 1473"/>
                <a:gd name="T104" fmla="*/ 466 w 1996"/>
                <a:gd name="T105" fmla="*/ 86 h 1473"/>
                <a:gd name="T106" fmla="*/ 557 w 1996"/>
                <a:gd name="T107" fmla="*/ 35 h 1473"/>
                <a:gd name="T108" fmla="*/ 646 w 1996"/>
                <a:gd name="T109" fmla="*/ 7 h 1473"/>
                <a:gd name="T110" fmla="*/ 741 w 1996"/>
                <a:gd name="T111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6" h="1473">
                  <a:moveTo>
                    <a:pt x="741" y="0"/>
                  </a:moveTo>
                  <a:lnTo>
                    <a:pt x="790" y="4"/>
                  </a:lnTo>
                  <a:lnTo>
                    <a:pt x="842" y="14"/>
                  </a:lnTo>
                  <a:lnTo>
                    <a:pt x="898" y="29"/>
                  </a:lnTo>
                  <a:lnTo>
                    <a:pt x="956" y="50"/>
                  </a:lnTo>
                  <a:lnTo>
                    <a:pt x="1019" y="75"/>
                  </a:lnTo>
                  <a:lnTo>
                    <a:pt x="1113" y="113"/>
                  </a:lnTo>
                  <a:lnTo>
                    <a:pt x="1212" y="152"/>
                  </a:lnTo>
                  <a:lnTo>
                    <a:pt x="1315" y="192"/>
                  </a:lnTo>
                  <a:lnTo>
                    <a:pt x="1424" y="231"/>
                  </a:lnTo>
                  <a:lnTo>
                    <a:pt x="1537" y="267"/>
                  </a:lnTo>
                  <a:lnTo>
                    <a:pt x="1552" y="298"/>
                  </a:lnTo>
                  <a:lnTo>
                    <a:pt x="1571" y="337"/>
                  </a:lnTo>
                  <a:lnTo>
                    <a:pt x="1592" y="382"/>
                  </a:lnTo>
                  <a:lnTo>
                    <a:pt x="1613" y="433"/>
                  </a:lnTo>
                  <a:lnTo>
                    <a:pt x="1636" y="489"/>
                  </a:lnTo>
                  <a:lnTo>
                    <a:pt x="1660" y="550"/>
                  </a:lnTo>
                  <a:lnTo>
                    <a:pt x="1685" y="615"/>
                  </a:lnTo>
                  <a:lnTo>
                    <a:pt x="1712" y="684"/>
                  </a:lnTo>
                  <a:lnTo>
                    <a:pt x="1738" y="755"/>
                  </a:lnTo>
                  <a:lnTo>
                    <a:pt x="1766" y="828"/>
                  </a:lnTo>
                  <a:lnTo>
                    <a:pt x="1794" y="903"/>
                  </a:lnTo>
                  <a:lnTo>
                    <a:pt x="1821" y="978"/>
                  </a:lnTo>
                  <a:lnTo>
                    <a:pt x="1848" y="1054"/>
                  </a:lnTo>
                  <a:lnTo>
                    <a:pt x="1875" y="1129"/>
                  </a:lnTo>
                  <a:lnTo>
                    <a:pt x="1902" y="1203"/>
                  </a:lnTo>
                  <a:lnTo>
                    <a:pt x="1927" y="1275"/>
                  </a:lnTo>
                  <a:lnTo>
                    <a:pt x="1952" y="1345"/>
                  </a:lnTo>
                  <a:lnTo>
                    <a:pt x="1974" y="1411"/>
                  </a:lnTo>
                  <a:lnTo>
                    <a:pt x="1996" y="1473"/>
                  </a:lnTo>
                  <a:lnTo>
                    <a:pt x="1977" y="1473"/>
                  </a:lnTo>
                  <a:lnTo>
                    <a:pt x="1938" y="1426"/>
                  </a:lnTo>
                  <a:lnTo>
                    <a:pt x="1892" y="1374"/>
                  </a:lnTo>
                  <a:lnTo>
                    <a:pt x="1840" y="1321"/>
                  </a:lnTo>
                  <a:lnTo>
                    <a:pt x="1784" y="1267"/>
                  </a:lnTo>
                  <a:lnTo>
                    <a:pt x="1724" y="1210"/>
                  </a:lnTo>
                  <a:lnTo>
                    <a:pt x="1660" y="1153"/>
                  </a:lnTo>
                  <a:lnTo>
                    <a:pt x="1593" y="1094"/>
                  </a:lnTo>
                  <a:lnTo>
                    <a:pt x="1523" y="1036"/>
                  </a:lnTo>
                  <a:lnTo>
                    <a:pt x="1452" y="977"/>
                  </a:lnTo>
                  <a:lnTo>
                    <a:pt x="1379" y="918"/>
                  </a:lnTo>
                  <a:lnTo>
                    <a:pt x="1307" y="861"/>
                  </a:lnTo>
                  <a:lnTo>
                    <a:pt x="1241" y="804"/>
                  </a:lnTo>
                  <a:lnTo>
                    <a:pt x="1178" y="750"/>
                  </a:lnTo>
                  <a:lnTo>
                    <a:pt x="1117" y="698"/>
                  </a:lnTo>
                  <a:lnTo>
                    <a:pt x="1057" y="648"/>
                  </a:lnTo>
                  <a:lnTo>
                    <a:pt x="1001" y="601"/>
                  </a:lnTo>
                  <a:lnTo>
                    <a:pt x="951" y="556"/>
                  </a:lnTo>
                  <a:lnTo>
                    <a:pt x="905" y="516"/>
                  </a:lnTo>
                  <a:lnTo>
                    <a:pt x="866" y="478"/>
                  </a:lnTo>
                  <a:lnTo>
                    <a:pt x="852" y="475"/>
                  </a:lnTo>
                  <a:lnTo>
                    <a:pt x="835" y="471"/>
                  </a:lnTo>
                  <a:lnTo>
                    <a:pt x="818" y="465"/>
                  </a:lnTo>
                  <a:lnTo>
                    <a:pt x="801" y="461"/>
                  </a:lnTo>
                  <a:lnTo>
                    <a:pt x="789" y="458"/>
                  </a:lnTo>
                  <a:lnTo>
                    <a:pt x="750" y="458"/>
                  </a:lnTo>
                  <a:lnTo>
                    <a:pt x="711" y="472"/>
                  </a:lnTo>
                  <a:lnTo>
                    <a:pt x="676" y="488"/>
                  </a:lnTo>
                  <a:lnTo>
                    <a:pt x="645" y="502"/>
                  </a:lnTo>
                  <a:lnTo>
                    <a:pt x="616" y="516"/>
                  </a:lnTo>
                  <a:lnTo>
                    <a:pt x="591" y="525"/>
                  </a:lnTo>
                  <a:lnTo>
                    <a:pt x="568" y="535"/>
                  </a:lnTo>
                  <a:lnTo>
                    <a:pt x="549" y="542"/>
                  </a:lnTo>
                  <a:lnTo>
                    <a:pt x="529" y="549"/>
                  </a:lnTo>
                  <a:lnTo>
                    <a:pt x="508" y="553"/>
                  </a:lnTo>
                  <a:lnTo>
                    <a:pt x="482" y="555"/>
                  </a:lnTo>
                  <a:lnTo>
                    <a:pt x="461" y="556"/>
                  </a:lnTo>
                  <a:lnTo>
                    <a:pt x="444" y="563"/>
                  </a:lnTo>
                  <a:lnTo>
                    <a:pt x="429" y="571"/>
                  </a:lnTo>
                  <a:lnTo>
                    <a:pt x="416" y="581"/>
                  </a:lnTo>
                  <a:lnTo>
                    <a:pt x="405" y="592"/>
                  </a:lnTo>
                  <a:lnTo>
                    <a:pt x="371" y="641"/>
                  </a:lnTo>
                  <a:lnTo>
                    <a:pt x="338" y="680"/>
                  </a:lnTo>
                  <a:lnTo>
                    <a:pt x="304" y="711"/>
                  </a:lnTo>
                  <a:lnTo>
                    <a:pt x="272" y="734"/>
                  </a:lnTo>
                  <a:lnTo>
                    <a:pt x="240" y="751"/>
                  </a:lnTo>
                  <a:lnTo>
                    <a:pt x="208" y="762"/>
                  </a:lnTo>
                  <a:lnTo>
                    <a:pt x="177" y="768"/>
                  </a:lnTo>
                  <a:lnTo>
                    <a:pt x="148" y="771"/>
                  </a:lnTo>
                  <a:lnTo>
                    <a:pt x="119" y="768"/>
                  </a:lnTo>
                  <a:lnTo>
                    <a:pt x="92" y="762"/>
                  </a:lnTo>
                  <a:lnTo>
                    <a:pt x="66" y="755"/>
                  </a:lnTo>
                  <a:lnTo>
                    <a:pt x="40" y="746"/>
                  </a:lnTo>
                  <a:lnTo>
                    <a:pt x="25" y="737"/>
                  </a:lnTo>
                  <a:lnTo>
                    <a:pt x="14" y="732"/>
                  </a:lnTo>
                  <a:lnTo>
                    <a:pt x="7" y="726"/>
                  </a:lnTo>
                  <a:lnTo>
                    <a:pt x="4" y="722"/>
                  </a:lnTo>
                  <a:lnTo>
                    <a:pt x="3" y="716"/>
                  </a:lnTo>
                  <a:lnTo>
                    <a:pt x="3" y="708"/>
                  </a:lnTo>
                  <a:lnTo>
                    <a:pt x="0" y="686"/>
                  </a:lnTo>
                  <a:lnTo>
                    <a:pt x="1" y="661"/>
                  </a:lnTo>
                  <a:lnTo>
                    <a:pt x="8" y="631"/>
                  </a:lnTo>
                  <a:lnTo>
                    <a:pt x="18" y="599"/>
                  </a:lnTo>
                  <a:lnTo>
                    <a:pt x="32" y="564"/>
                  </a:lnTo>
                  <a:lnTo>
                    <a:pt x="50" y="528"/>
                  </a:lnTo>
                  <a:lnTo>
                    <a:pt x="71" y="491"/>
                  </a:lnTo>
                  <a:lnTo>
                    <a:pt x="95" y="453"/>
                  </a:lnTo>
                  <a:lnTo>
                    <a:pt x="121" y="414"/>
                  </a:lnTo>
                  <a:lnTo>
                    <a:pt x="149" y="376"/>
                  </a:lnTo>
                  <a:lnTo>
                    <a:pt x="180" y="340"/>
                  </a:lnTo>
                  <a:lnTo>
                    <a:pt x="214" y="305"/>
                  </a:lnTo>
                  <a:lnTo>
                    <a:pt x="269" y="251"/>
                  </a:lnTo>
                  <a:lnTo>
                    <a:pt x="321" y="202"/>
                  </a:lnTo>
                  <a:lnTo>
                    <a:pt x="371" y="157"/>
                  </a:lnTo>
                  <a:lnTo>
                    <a:pt x="420" y="118"/>
                  </a:lnTo>
                  <a:lnTo>
                    <a:pt x="466" y="86"/>
                  </a:lnTo>
                  <a:lnTo>
                    <a:pt x="512" y="58"/>
                  </a:lnTo>
                  <a:lnTo>
                    <a:pt x="557" y="35"/>
                  </a:lnTo>
                  <a:lnTo>
                    <a:pt x="602" y="18"/>
                  </a:lnTo>
                  <a:lnTo>
                    <a:pt x="646" y="7"/>
                  </a:lnTo>
                  <a:lnTo>
                    <a:pt x="692" y="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1" name="Freeform 19"/>
            <p:cNvSpPr>
              <a:spLocks/>
            </p:cNvSpPr>
            <p:nvPr/>
          </p:nvSpPr>
          <p:spPr bwMode="auto">
            <a:xfrm>
              <a:off x="6302375" y="5183188"/>
              <a:ext cx="2132013" cy="3040062"/>
            </a:xfrm>
            <a:custGeom>
              <a:avLst/>
              <a:gdLst>
                <a:gd name="T0" fmla="*/ 1273 w 1343"/>
                <a:gd name="T1" fmla="*/ 4 h 1915"/>
                <a:gd name="T2" fmla="*/ 1317 w 1343"/>
                <a:gd name="T3" fmla="*/ 26 h 1915"/>
                <a:gd name="T4" fmla="*/ 1340 w 1343"/>
                <a:gd name="T5" fmla="*/ 70 h 1915"/>
                <a:gd name="T6" fmla="*/ 1343 w 1343"/>
                <a:gd name="T7" fmla="*/ 1819 h 1915"/>
                <a:gd name="T8" fmla="*/ 1331 w 1343"/>
                <a:gd name="T9" fmla="*/ 1869 h 1915"/>
                <a:gd name="T10" fmla="*/ 1297 w 1343"/>
                <a:gd name="T11" fmla="*/ 1903 h 1915"/>
                <a:gd name="T12" fmla="*/ 1247 w 1343"/>
                <a:gd name="T13" fmla="*/ 1915 h 1915"/>
                <a:gd name="T14" fmla="*/ 649 w 1343"/>
                <a:gd name="T15" fmla="*/ 1911 h 1915"/>
                <a:gd name="T16" fmla="*/ 607 w 1343"/>
                <a:gd name="T17" fmla="*/ 1882 h 1915"/>
                <a:gd name="T18" fmla="*/ 575 w 1343"/>
                <a:gd name="T19" fmla="*/ 1839 h 1915"/>
                <a:gd name="T20" fmla="*/ 556 w 1343"/>
                <a:gd name="T21" fmla="*/ 1761 h 1915"/>
                <a:gd name="T22" fmla="*/ 525 w 1343"/>
                <a:gd name="T23" fmla="*/ 1656 h 1915"/>
                <a:gd name="T24" fmla="*/ 486 w 1343"/>
                <a:gd name="T25" fmla="*/ 1533 h 1915"/>
                <a:gd name="T26" fmla="*/ 440 w 1343"/>
                <a:gd name="T27" fmla="*/ 1394 h 1915"/>
                <a:gd name="T28" fmla="*/ 388 w 1343"/>
                <a:gd name="T29" fmla="*/ 1246 h 1915"/>
                <a:gd name="T30" fmla="*/ 334 w 1343"/>
                <a:gd name="T31" fmla="*/ 1093 h 1915"/>
                <a:gd name="T32" fmla="*/ 277 w 1343"/>
                <a:gd name="T33" fmla="*/ 940 h 1915"/>
                <a:gd name="T34" fmla="*/ 221 w 1343"/>
                <a:gd name="T35" fmla="*/ 790 h 1915"/>
                <a:gd name="T36" fmla="*/ 166 w 1343"/>
                <a:gd name="T37" fmla="*/ 654 h 1915"/>
                <a:gd name="T38" fmla="*/ 116 w 1343"/>
                <a:gd name="T39" fmla="*/ 531 h 1915"/>
                <a:gd name="T40" fmla="*/ 71 w 1343"/>
                <a:gd name="T41" fmla="*/ 429 h 1915"/>
                <a:gd name="T42" fmla="*/ 35 w 1343"/>
                <a:gd name="T43" fmla="*/ 353 h 1915"/>
                <a:gd name="T44" fmla="*/ 10 w 1343"/>
                <a:gd name="T45" fmla="*/ 312 h 1915"/>
                <a:gd name="T46" fmla="*/ 1 w 1343"/>
                <a:gd name="T47" fmla="*/ 279 h 1915"/>
                <a:gd name="T48" fmla="*/ 0 w 1343"/>
                <a:gd name="T49" fmla="*/ 249 h 1915"/>
                <a:gd name="T50" fmla="*/ 64 w 1343"/>
                <a:gd name="T51" fmla="*/ 191 h 1915"/>
                <a:gd name="T52" fmla="*/ 101 w 1343"/>
                <a:gd name="T53" fmla="*/ 178 h 1915"/>
                <a:gd name="T54" fmla="*/ 165 w 1343"/>
                <a:gd name="T55" fmla="*/ 156 h 1915"/>
                <a:gd name="T56" fmla="*/ 258 w 1343"/>
                <a:gd name="T57" fmla="*/ 128 h 1915"/>
                <a:gd name="T58" fmla="*/ 380 w 1343"/>
                <a:gd name="T59" fmla="*/ 96 h 1915"/>
                <a:gd name="T60" fmla="*/ 526 w 1343"/>
                <a:gd name="T61" fmla="*/ 65 h 1915"/>
                <a:gd name="T62" fmla="*/ 701 w 1343"/>
                <a:gd name="T63" fmla="*/ 36 h 1915"/>
                <a:gd name="T64" fmla="*/ 901 w 1343"/>
                <a:gd name="T65" fmla="*/ 15 h 1915"/>
                <a:gd name="T66" fmla="*/ 1125 w 1343"/>
                <a:gd name="T67" fmla="*/ 3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3" h="1915">
                  <a:moveTo>
                    <a:pt x="1247" y="0"/>
                  </a:moveTo>
                  <a:lnTo>
                    <a:pt x="1273" y="4"/>
                  </a:lnTo>
                  <a:lnTo>
                    <a:pt x="1297" y="12"/>
                  </a:lnTo>
                  <a:lnTo>
                    <a:pt x="1317" y="26"/>
                  </a:lnTo>
                  <a:lnTo>
                    <a:pt x="1331" y="46"/>
                  </a:lnTo>
                  <a:lnTo>
                    <a:pt x="1340" y="70"/>
                  </a:lnTo>
                  <a:lnTo>
                    <a:pt x="1343" y="96"/>
                  </a:lnTo>
                  <a:lnTo>
                    <a:pt x="1343" y="1819"/>
                  </a:lnTo>
                  <a:lnTo>
                    <a:pt x="1340" y="1847"/>
                  </a:lnTo>
                  <a:lnTo>
                    <a:pt x="1331" y="1869"/>
                  </a:lnTo>
                  <a:lnTo>
                    <a:pt x="1317" y="1889"/>
                  </a:lnTo>
                  <a:lnTo>
                    <a:pt x="1297" y="1903"/>
                  </a:lnTo>
                  <a:lnTo>
                    <a:pt x="1273" y="1913"/>
                  </a:lnTo>
                  <a:lnTo>
                    <a:pt x="1247" y="1915"/>
                  </a:lnTo>
                  <a:lnTo>
                    <a:pt x="672" y="1915"/>
                  </a:lnTo>
                  <a:lnTo>
                    <a:pt x="649" y="1911"/>
                  </a:lnTo>
                  <a:lnTo>
                    <a:pt x="627" y="1900"/>
                  </a:lnTo>
                  <a:lnTo>
                    <a:pt x="607" y="1882"/>
                  </a:lnTo>
                  <a:lnTo>
                    <a:pt x="589" y="1861"/>
                  </a:lnTo>
                  <a:lnTo>
                    <a:pt x="575" y="1839"/>
                  </a:lnTo>
                  <a:lnTo>
                    <a:pt x="567" y="1802"/>
                  </a:lnTo>
                  <a:lnTo>
                    <a:pt x="556" y="1761"/>
                  </a:lnTo>
                  <a:lnTo>
                    <a:pt x="542" y="1712"/>
                  </a:lnTo>
                  <a:lnTo>
                    <a:pt x="525" y="1656"/>
                  </a:lnTo>
                  <a:lnTo>
                    <a:pt x="507" y="1597"/>
                  </a:lnTo>
                  <a:lnTo>
                    <a:pt x="486" y="1533"/>
                  </a:lnTo>
                  <a:lnTo>
                    <a:pt x="464" y="1465"/>
                  </a:lnTo>
                  <a:lnTo>
                    <a:pt x="440" y="1394"/>
                  </a:lnTo>
                  <a:lnTo>
                    <a:pt x="415" y="1321"/>
                  </a:lnTo>
                  <a:lnTo>
                    <a:pt x="388" y="1246"/>
                  </a:lnTo>
                  <a:lnTo>
                    <a:pt x="362" y="1170"/>
                  </a:lnTo>
                  <a:lnTo>
                    <a:pt x="334" y="1093"/>
                  </a:lnTo>
                  <a:lnTo>
                    <a:pt x="304" y="1015"/>
                  </a:lnTo>
                  <a:lnTo>
                    <a:pt x="277" y="940"/>
                  </a:lnTo>
                  <a:lnTo>
                    <a:pt x="249" y="864"/>
                  </a:lnTo>
                  <a:lnTo>
                    <a:pt x="221" y="790"/>
                  </a:lnTo>
                  <a:lnTo>
                    <a:pt x="193" y="721"/>
                  </a:lnTo>
                  <a:lnTo>
                    <a:pt x="166" y="654"/>
                  </a:lnTo>
                  <a:lnTo>
                    <a:pt x="141" y="590"/>
                  </a:lnTo>
                  <a:lnTo>
                    <a:pt x="116" y="531"/>
                  </a:lnTo>
                  <a:lnTo>
                    <a:pt x="94" y="477"/>
                  </a:lnTo>
                  <a:lnTo>
                    <a:pt x="71" y="429"/>
                  </a:lnTo>
                  <a:lnTo>
                    <a:pt x="52" y="387"/>
                  </a:lnTo>
                  <a:lnTo>
                    <a:pt x="35" y="353"/>
                  </a:lnTo>
                  <a:lnTo>
                    <a:pt x="20" y="326"/>
                  </a:lnTo>
                  <a:lnTo>
                    <a:pt x="10" y="312"/>
                  </a:lnTo>
                  <a:lnTo>
                    <a:pt x="4" y="297"/>
                  </a:lnTo>
                  <a:lnTo>
                    <a:pt x="1" y="279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57" y="192"/>
                  </a:lnTo>
                  <a:lnTo>
                    <a:pt x="64" y="191"/>
                  </a:lnTo>
                  <a:lnTo>
                    <a:pt x="80" y="185"/>
                  </a:lnTo>
                  <a:lnTo>
                    <a:pt x="101" y="178"/>
                  </a:lnTo>
                  <a:lnTo>
                    <a:pt x="130" y="167"/>
                  </a:lnTo>
                  <a:lnTo>
                    <a:pt x="165" y="156"/>
                  </a:lnTo>
                  <a:lnTo>
                    <a:pt x="208" y="142"/>
                  </a:lnTo>
                  <a:lnTo>
                    <a:pt x="258" y="128"/>
                  </a:lnTo>
                  <a:lnTo>
                    <a:pt x="316" y="111"/>
                  </a:lnTo>
                  <a:lnTo>
                    <a:pt x="380" y="96"/>
                  </a:lnTo>
                  <a:lnTo>
                    <a:pt x="450" y="81"/>
                  </a:lnTo>
                  <a:lnTo>
                    <a:pt x="526" y="65"/>
                  </a:lnTo>
                  <a:lnTo>
                    <a:pt x="610" y="50"/>
                  </a:lnTo>
                  <a:lnTo>
                    <a:pt x="701" y="36"/>
                  </a:lnTo>
                  <a:lnTo>
                    <a:pt x="797" y="25"/>
                  </a:lnTo>
                  <a:lnTo>
                    <a:pt x="901" y="15"/>
                  </a:lnTo>
                  <a:lnTo>
                    <a:pt x="1010" y="7"/>
                  </a:lnTo>
                  <a:lnTo>
                    <a:pt x="1125" y="3"/>
                  </a:lnTo>
                  <a:lnTo>
                    <a:pt x="1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0"/>
            <p:cNvSpPr>
              <a:spLocks/>
            </p:cNvSpPr>
            <p:nvPr/>
          </p:nvSpPr>
          <p:spPr bwMode="auto">
            <a:xfrm>
              <a:off x="2709863" y="5791200"/>
              <a:ext cx="3954463" cy="3344862"/>
            </a:xfrm>
            <a:custGeom>
              <a:avLst/>
              <a:gdLst>
                <a:gd name="T0" fmla="*/ 627 w 2491"/>
                <a:gd name="T1" fmla="*/ 71 h 2107"/>
                <a:gd name="T2" fmla="*/ 505 w 2491"/>
                <a:gd name="T3" fmla="*/ 251 h 2107"/>
                <a:gd name="T4" fmla="*/ 426 w 2491"/>
                <a:gd name="T5" fmla="*/ 452 h 2107"/>
                <a:gd name="T6" fmla="*/ 431 w 2491"/>
                <a:gd name="T7" fmla="*/ 622 h 2107"/>
                <a:gd name="T8" fmla="*/ 502 w 2491"/>
                <a:gd name="T9" fmla="*/ 724 h 2107"/>
                <a:gd name="T10" fmla="*/ 657 w 2491"/>
                <a:gd name="T11" fmla="*/ 785 h 2107"/>
                <a:gd name="T12" fmla="*/ 895 w 2491"/>
                <a:gd name="T13" fmla="*/ 771 h 2107"/>
                <a:gd name="T14" fmla="*/ 1104 w 2491"/>
                <a:gd name="T15" fmla="*/ 629 h 2107"/>
                <a:gd name="T16" fmla="*/ 1226 w 2491"/>
                <a:gd name="T17" fmla="*/ 566 h 2107"/>
                <a:gd name="T18" fmla="*/ 1304 w 2491"/>
                <a:gd name="T19" fmla="*/ 537 h 2107"/>
                <a:gd name="T20" fmla="*/ 1339 w 2491"/>
                <a:gd name="T21" fmla="*/ 512 h 2107"/>
                <a:gd name="T22" fmla="*/ 1488 w 2491"/>
                <a:gd name="T23" fmla="*/ 601 h 2107"/>
                <a:gd name="T24" fmla="*/ 1784 w 2491"/>
                <a:gd name="T25" fmla="*/ 844 h 2107"/>
                <a:gd name="T26" fmla="*/ 2033 w 2491"/>
                <a:gd name="T27" fmla="*/ 1043 h 2107"/>
                <a:gd name="T28" fmla="*/ 2260 w 2491"/>
                <a:gd name="T29" fmla="*/ 1238 h 2107"/>
                <a:gd name="T30" fmla="*/ 2426 w 2491"/>
                <a:gd name="T31" fmla="*/ 1415 h 2107"/>
                <a:gd name="T32" fmla="*/ 2491 w 2491"/>
                <a:gd name="T33" fmla="*/ 1548 h 2107"/>
                <a:gd name="T34" fmla="*/ 2471 w 2491"/>
                <a:gd name="T35" fmla="*/ 1626 h 2107"/>
                <a:gd name="T36" fmla="*/ 2410 w 2491"/>
                <a:gd name="T37" fmla="*/ 1668 h 2107"/>
                <a:gd name="T38" fmla="*/ 1784 w 2491"/>
                <a:gd name="T39" fmla="*/ 1111 h 2107"/>
                <a:gd name="T40" fmla="*/ 1693 w 2491"/>
                <a:gd name="T41" fmla="*/ 1086 h 2107"/>
                <a:gd name="T42" fmla="*/ 1624 w 2491"/>
                <a:gd name="T43" fmla="*/ 1155 h 2107"/>
                <a:gd name="T44" fmla="*/ 1650 w 2491"/>
                <a:gd name="T45" fmla="*/ 1245 h 2107"/>
                <a:gd name="T46" fmla="*/ 2140 w 2491"/>
                <a:gd name="T47" fmla="*/ 1833 h 2107"/>
                <a:gd name="T48" fmla="*/ 2058 w 2491"/>
                <a:gd name="T49" fmla="*/ 1870 h 2107"/>
                <a:gd name="T50" fmla="*/ 1968 w 2491"/>
                <a:gd name="T51" fmla="*/ 1866 h 2107"/>
                <a:gd name="T52" fmla="*/ 1434 w 2491"/>
                <a:gd name="T53" fmla="*/ 1354 h 2107"/>
                <a:gd name="T54" fmla="*/ 1343 w 2491"/>
                <a:gd name="T55" fmla="*/ 1379 h 2107"/>
                <a:gd name="T56" fmla="*/ 1318 w 2491"/>
                <a:gd name="T57" fmla="*/ 1470 h 2107"/>
                <a:gd name="T58" fmla="*/ 1774 w 2491"/>
                <a:gd name="T59" fmla="*/ 1981 h 2107"/>
                <a:gd name="T60" fmla="*/ 1714 w 2491"/>
                <a:gd name="T61" fmla="*/ 2058 h 2107"/>
                <a:gd name="T62" fmla="*/ 1631 w 2491"/>
                <a:gd name="T63" fmla="*/ 2073 h 2107"/>
                <a:gd name="T64" fmla="*/ 1189 w 2491"/>
                <a:gd name="T65" fmla="*/ 1666 h 2107"/>
                <a:gd name="T66" fmla="*/ 1099 w 2491"/>
                <a:gd name="T67" fmla="*/ 1641 h 2107"/>
                <a:gd name="T68" fmla="*/ 1029 w 2491"/>
                <a:gd name="T69" fmla="*/ 1709 h 2107"/>
                <a:gd name="T70" fmla="*/ 1055 w 2491"/>
                <a:gd name="T71" fmla="*/ 1800 h 2107"/>
                <a:gd name="T72" fmla="*/ 1252 w 2491"/>
                <a:gd name="T73" fmla="*/ 2100 h 2107"/>
                <a:gd name="T74" fmla="*/ 1127 w 2491"/>
                <a:gd name="T75" fmla="*/ 2058 h 2107"/>
                <a:gd name="T76" fmla="*/ 1036 w 2491"/>
                <a:gd name="T77" fmla="*/ 2002 h 2107"/>
                <a:gd name="T78" fmla="*/ 898 w 2491"/>
                <a:gd name="T79" fmla="*/ 1899 h 2107"/>
                <a:gd name="T80" fmla="*/ 695 w 2491"/>
                <a:gd name="T81" fmla="*/ 1747 h 2107"/>
                <a:gd name="T82" fmla="*/ 458 w 2491"/>
                <a:gd name="T83" fmla="*/ 1562 h 2107"/>
                <a:gd name="T84" fmla="*/ 211 w 2491"/>
                <a:gd name="T85" fmla="*/ 1359 h 2107"/>
                <a:gd name="T86" fmla="*/ 98 w 2491"/>
                <a:gd name="T87" fmla="*/ 1252 h 2107"/>
                <a:gd name="T88" fmla="*/ 24 w 2491"/>
                <a:gd name="T89" fmla="*/ 1083 h 2107"/>
                <a:gd name="T90" fmla="*/ 123 w 2491"/>
                <a:gd name="T91" fmla="*/ 757 h 2107"/>
                <a:gd name="T92" fmla="*/ 223 w 2491"/>
                <a:gd name="T93" fmla="*/ 377 h 2107"/>
                <a:gd name="T94" fmla="*/ 307 w 2491"/>
                <a:gd name="T95" fmla="*/ 0 h 2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91" h="2107">
                  <a:moveTo>
                    <a:pt x="307" y="0"/>
                  </a:moveTo>
                  <a:lnTo>
                    <a:pt x="691" y="0"/>
                  </a:lnTo>
                  <a:lnTo>
                    <a:pt x="659" y="34"/>
                  </a:lnTo>
                  <a:lnTo>
                    <a:pt x="627" y="71"/>
                  </a:lnTo>
                  <a:lnTo>
                    <a:pt x="595" y="112"/>
                  </a:lnTo>
                  <a:lnTo>
                    <a:pt x="563" y="156"/>
                  </a:lnTo>
                  <a:lnTo>
                    <a:pt x="533" y="202"/>
                  </a:lnTo>
                  <a:lnTo>
                    <a:pt x="505" y="251"/>
                  </a:lnTo>
                  <a:lnTo>
                    <a:pt x="479" y="301"/>
                  </a:lnTo>
                  <a:lnTo>
                    <a:pt x="458" y="352"/>
                  </a:lnTo>
                  <a:lnTo>
                    <a:pt x="440" y="402"/>
                  </a:lnTo>
                  <a:lnTo>
                    <a:pt x="426" y="452"/>
                  </a:lnTo>
                  <a:lnTo>
                    <a:pt x="419" y="501"/>
                  </a:lnTo>
                  <a:lnTo>
                    <a:pt x="417" y="548"/>
                  </a:lnTo>
                  <a:lnTo>
                    <a:pt x="423" y="594"/>
                  </a:lnTo>
                  <a:lnTo>
                    <a:pt x="431" y="622"/>
                  </a:lnTo>
                  <a:lnTo>
                    <a:pt x="444" y="651"/>
                  </a:lnTo>
                  <a:lnTo>
                    <a:pt x="461" y="678"/>
                  </a:lnTo>
                  <a:lnTo>
                    <a:pt x="480" y="701"/>
                  </a:lnTo>
                  <a:lnTo>
                    <a:pt x="502" y="724"/>
                  </a:lnTo>
                  <a:lnTo>
                    <a:pt x="530" y="742"/>
                  </a:lnTo>
                  <a:lnTo>
                    <a:pt x="561" y="757"/>
                  </a:lnTo>
                  <a:lnTo>
                    <a:pt x="595" y="767"/>
                  </a:lnTo>
                  <a:lnTo>
                    <a:pt x="657" y="785"/>
                  </a:lnTo>
                  <a:lnTo>
                    <a:pt x="719" y="795"/>
                  </a:lnTo>
                  <a:lnTo>
                    <a:pt x="779" y="795"/>
                  </a:lnTo>
                  <a:lnTo>
                    <a:pt x="838" y="788"/>
                  </a:lnTo>
                  <a:lnTo>
                    <a:pt x="895" y="771"/>
                  </a:lnTo>
                  <a:lnTo>
                    <a:pt x="949" y="747"/>
                  </a:lnTo>
                  <a:lnTo>
                    <a:pt x="1004" y="715"/>
                  </a:lnTo>
                  <a:lnTo>
                    <a:pt x="1054" y="676"/>
                  </a:lnTo>
                  <a:lnTo>
                    <a:pt x="1104" y="629"/>
                  </a:lnTo>
                  <a:lnTo>
                    <a:pt x="1150" y="575"/>
                  </a:lnTo>
                  <a:lnTo>
                    <a:pt x="1181" y="573"/>
                  </a:lnTo>
                  <a:lnTo>
                    <a:pt x="1205" y="570"/>
                  </a:lnTo>
                  <a:lnTo>
                    <a:pt x="1226" y="566"/>
                  </a:lnTo>
                  <a:lnTo>
                    <a:pt x="1244" y="559"/>
                  </a:lnTo>
                  <a:lnTo>
                    <a:pt x="1262" y="552"/>
                  </a:lnTo>
                  <a:lnTo>
                    <a:pt x="1282" y="545"/>
                  </a:lnTo>
                  <a:lnTo>
                    <a:pt x="1304" y="537"/>
                  </a:lnTo>
                  <a:lnTo>
                    <a:pt x="1307" y="529"/>
                  </a:lnTo>
                  <a:lnTo>
                    <a:pt x="1315" y="523"/>
                  </a:lnTo>
                  <a:lnTo>
                    <a:pt x="1326" y="517"/>
                  </a:lnTo>
                  <a:lnTo>
                    <a:pt x="1339" y="512"/>
                  </a:lnTo>
                  <a:lnTo>
                    <a:pt x="1351" y="506"/>
                  </a:lnTo>
                  <a:lnTo>
                    <a:pt x="1363" y="498"/>
                  </a:lnTo>
                  <a:lnTo>
                    <a:pt x="1423" y="548"/>
                  </a:lnTo>
                  <a:lnTo>
                    <a:pt x="1488" y="601"/>
                  </a:lnTo>
                  <a:lnTo>
                    <a:pt x="1558" y="657"/>
                  </a:lnTo>
                  <a:lnTo>
                    <a:pt x="1632" y="715"/>
                  </a:lnTo>
                  <a:lnTo>
                    <a:pt x="1707" y="778"/>
                  </a:lnTo>
                  <a:lnTo>
                    <a:pt x="1784" y="844"/>
                  </a:lnTo>
                  <a:lnTo>
                    <a:pt x="1846" y="892"/>
                  </a:lnTo>
                  <a:lnTo>
                    <a:pt x="1908" y="943"/>
                  </a:lnTo>
                  <a:lnTo>
                    <a:pt x="1971" y="993"/>
                  </a:lnTo>
                  <a:lnTo>
                    <a:pt x="2033" y="1043"/>
                  </a:lnTo>
                  <a:lnTo>
                    <a:pt x="2094" y="1092"/>
                  </a:lnTo>
                  <a:lnTo>
                    <a:pt x="2153" y="1142"/>
                  </a:lnTo>
                  <a:lnTo>
                    <a:pt x="2209" y="1191"/>
                  </a:lnTo>
                  <a:lnTo>
                    <a:pt x="2260" y="1238"/>
                  </a:lnTo>
                  <a:lnTo>
                    <a:pt x="2309" y="1284"/>
                  </a:lnTo>
                  <a:lnTo>
                    <a:pt x="2354" y="1330"/>
                  </a:lnTo>
                  <a:lnTo>
                    <a:pt x="2393" y="1373"/>
                  </a:lnTo>
                  <a:lnTo>
                    <a:pt x="2426" y="1415"/>
                  </a:lnTo>
                  <a:lnTo>
                    <a:pt x="2454" y="1456"/>
                  </a:lnTo>
                  <a:lnTo>
                    <a:pt x="2474" y="1495"/>
                  </a:lnTo>
                  <a:lnTo>
                    <a:pt x="2485" y="1523"/>
                  </a:lnTo>
                  <a:lnTo>
                    <a:pt x="2491" y="1548"/>
                  </a:lnTo>
                  <a:lnTo>
                    <a:pt x="2491" y="1571"/>
                  </a:lnTo>
                  <a:lnTo>
                    <a:pt x="2486" y="1592"/>
                  </a:lnTo>
                  <a:lnTo>
                    <a:pt x="2479" y="1610"/>
                  </a:lnTo>
                  <a:lnTo>
                    <a:pt x="2471" y="1626"/>
                  </a:lnTo>
                  <a:lnTo>
                    <a:pt x="2463" y="1638"/>
                  </a:lnTo>
                  <a:lnTo>
                    <a:pt x="2456" y="1647"/>
                  </a:lnTo>
                  <a:lnTo>
                    <a:pt x="2432" y="1658"/>
                  </a:lnTo>
                  <a:lnTo>
                    <a:pt x="2410" y="1668"/>
                  </a:lnTo>
                  <a:lnTo>
                    <a:pt x="2386" y="1673"/>
                  </a:lnTo>
                  <a:lnTo>
                    <a:pt x="2364" y="1673"/>
                  </a:lnTo>
                  <a:lnTo>
                    <a:pt x="2340" y="1666"/>
                  </a:lnTo>
                  <a:lnTo>
                    <a:pt x="1784" y="1111"/>
                  </a:lnTo>
                  <a:lnTo>
                    <a:pt x="1763" y="1095"/>
                  </a:lnTo>
                  <a:lnTo>
                    <a:pt x="1741" y="1086"/>
                  </a:lnTo>
                  <a:lnTo>
                    <a:pt x="1717" y="1082"/>
                  </a:lnTo>
                  <a:lnTo>
                    <a:pt x="1693" y="1086"/>
                  </a:lnTo>
                  <a:lnTo>
                    <a:pt x="1670" y="1095"/>
                  </a:lnTo>
                  <a:lnTo>
                    <a:pt x="1650" y="1111"/>
                  </a:lnTo>
                  <a:lnTo>
                    <a:pt x="1633" y="1132"/>
                  </a:lnTo>
                  <a:lnTo>
                    <a:pt x="1624" y="1155"/>
                  </a:lnTo>
                  <a:lnTo>
                    <a:pt x="1621" y="1178"/>
                  </a:lnTo>
                  <a:lnTo>
                    <a:pt x="1624" y="1202"/>
                  </a:lnTo>
                  <a:lnTo>
                    <a:pt x="1633" y="1224"/>
                  </a:lnTo>
                  <a:lnTo>
                    <a:pt x="1650" y="1245"/>
                  </a:lnTo>
                  <a:lnTo>
                    <a:pt x="2186" y="1782"/>
                  </a:lnTo>
                  <a:lnTo>
                    <a:pt x="2174" y="1803"/>
                  </a:lnTo>
                  <a:lnTo>
                    <a:pt x="2157" y="1819"/>
                  </a:lnTo>
                  <a:lnTo>
                    <a:pt x="2140" y="1833"/>
                  </a:lnTo>
                  <a:lnTo>
                    <a:pt x="2123" y="1846"/>
                  </a:lnTo>
                  <a:lnTo>
                    <a:pt x="2110" y="1859"/>
                  </a:lnTo>
                  <a:lnTo>
                    <a:pt x="2084" y="1866"/>
                  </a:lnTo>
                  <a:lnTo>
                    <a:pt x="2058" y="1870"/>
                  </a:lnTo>
                  <a:lnTo>
                    <a:pt x="2031" y="1872"/>
                  </a:lnTo>
                  <a:lnTo>
                    <a:pt x="2006" y="1872"/>
                  </a:lnTo>
                  <a:lnTo>
                    <a:pt x="1985" y="1870"/>
                  </a:lnTo>
                  <a:lnTo>
                    <a:pt x="1968" y="1866"/>
                  </a:lnTo>
                  <a:lnTo>
                    <a:pt x="1956" y="1859"/>
                  </a:lnTo>
                  <a:lnTo>
                    <a:pt x="1477" y="1379"/>
                  </a:lnTo>
                  <a:lnTo>
                    <a:pt x="1456" y="1364"/>
                  </a:lnTo>
                  <a:lnTo>
                    <a:pt x="1434" y="1354"/>
                  </a:lnTo>
                  <a:lnTo>
                    <a:pt x="1410" y="1351"/>
                  </a:lnTo>
                  <a:lnTo>
                    <a:pt x="1386" y="1354"/>
                  </a:lnTo>
                  <a:lnTo>
                    <a:pt x="1364" y="1364"/>
                  </a:lnTo>
                  <a:lnTo>
                    <a:pt x="1343" y="1379"/>
                  </a:lnTo>
                  <a:lnTo>
                    <a:pt x="1326" y="1400"/>
                  </a:lnTo>
                  <a:lnTo>
                    <a:pt x="1318" y="1422"/>
                  </a:lnTo>
                  <a:lnTo>
                    <a:pt x="1314" y="1446"/>
                  </a:lnTo>
                  <a:lnTo>
                    <a:pt x="1318" y="1470"/>
                  </a:lnTo>
                  <a:lnTo>
                    <a:pt x="1326" y="1493"/>
                  </a:lnTo>
                  <a:lnTo>
                    <a:pt x="1343" y="1513"/>
                  </a:lnTo>
                  <a:lnTo>
                    <a:pt x="1784" y="1953"/>
                  </a:lnTo>
                  <a:lnTo>
                    <a:pt x="1774" y="1981"/>
                  </a:lnTo>
                  <a:lnTo>
                    <a:pt x="1763" y="2005"/>
                  </a:lnTo>
                  <a:lnTo>
                    <a:pt x="1751" y="2026"/>
                  </a:lnTo>
                  <a:lnTo>
                    <a:pt x="1734" y="2043"/>
                  </a:lnTo>
                  <a:lnTo>
                    <a:pt x="1714" y="2058"/>
                  </a:lnTo>
                  <a:lnTo>
                    <a:pt x="1688" y="2069"/>
                  </a:lnTo>
                  <a:lnTo>
                    <a:pt x="1668" y="2070"/>
                  </a:lnTo>
                  <a:lnTo>
                    <a:pt x="1650" y="2072"/>
                  </a:lnTo>
                  <a:lnTo>
                    <a:pt x="1631" y="2073"/>
                  </a:lnTo>
                  <a:lnTo>
                    <a:pt x="1611" y="2072"/>
                  </a:lnTo>
                  <a:lnTo>
                    <a:pt x="1592" y="2065"/>
                  </a:lnTo>
                  <a:lnTo>
                    <a:pt x="1573" y="2050"/>
                  </a:lnTo>
                  <a:lnTo>
                    <a:pt x="1189" y="1666"/>
                  </a:lnTo>
                  <a:lnTo>
                    <a:pt x="1168" y="1651"/>
                  </a:lnTo>
                  <a:lnTo>
                    <a:pt x="1146" y="1641"/>
                  </a:lnTo>
                  <a:lnTo>
                    <a:pt x="1122" y="1638"/>
                  </a:lnTo>
                  <a:lnTo>
                    <a:pt x="1099" y="1641"/>
                  </a:lnTo>
                  <a:lnTo>
                    <a:pt x="1076" y="1651"/>
                  </a:lnTo>
                  <a:lnTo>
                    <a:pt x="1055" y="1666"/>
                  </a:lnTo>
                  <a:lnTo>
                    <a:pt x="1039" y="1687"/>
                  </a:lnTo>
                  <a:lnTo>
                    <a:pt x="1029" y="1709"/>
                  </a:lnTo>
                  <a:lnTo>
                    <a:pt x="1026" y="1733"/>
                  </a:lnTo>
                  <a:lnTo>
                    <a:pt x="1029" y="1757"/>
                  </a:lnTo>
                  <a:lnTo>
                    <a:pt x="1039" y="1780"/>
                  </a:lnTo>
                  <a:lnTo>
                    <a:pt x="1055" y="1800"/>
                  </a:lnTo>
                  <a:lnTo>
                    <a:pt x="1363" y="2107"/>
                  </a:lnTo>
                  <a:lnTo>
                    <a:pt x="1304" y="2107"/>
                  </a:lnTo>
                  <a:lnTo>
                    <a:pt x="1280" y="2105"/>
                  </a:lnTo>
                  <a:lnTo>
                    <a:pt x="1252" y="2100"/>
                  </a:lnTo>
                  <a:lnTo>
                    <a:pt x="1222" y="2093"/>
                  </a:lnTo>
                  <a:lnTo>
                    <a:pt x="1189" y="2083"/>
                  </a:lnTo>
                  <a:lnTo>
                    <a:pt x="1157" y="2072"/>
                  </a:lnTo>
                  <a:lnTo>
                    <a:pt x="1127" y="2058"/>
                  </a:lnTo>
                  <a:lnTo>
                    <a:pt x="1099" y="2044"/>
                  </a:lnTo>
                  <a:lnTo>
                    <a:pt x="1075" y="2030"/>
                  </a:lnTo>
                  <a:lnTo>
                    <a:pt x="1058" y="2019"/>
                  </a:lnTo>
                  <a:lnTo>
                    <a:pt x="1036" y="2002"/>
                  </a:lnTo>
                  <a:lnTo>
                    <a:pt x="1009" y="1983"/>
                  </a:lnTo>
                  <a:lnTo>
                    <a:pt x="976" y="1958"/>
                  </a:lnTo>
                  <a:lnTo>
                    <a:pt x="940" y="1930"/>
                  </a:lnTo>
                  <a:lnTo>
                    <a:pt x="898" y="1899"/>
                  </a:lnTo>
                  <a:lnTo>
                    <a:pt x="852" y="1866"/>
                  </a:lnTo>
                  <a:lnTo>
                    <a:pt x="803" y="1828"/>
                  </a:lnTo>
                  <a:lnTo>
                    <a:pt x="751" y="1789"/>
                  </a:lnTo>
                  <a:lnTo>
                    <a:pt x="695" y="1747"/>
                  </a:lnTo>
                  <a:lnTo>
                    <a:pt x="639" y="1702"/>
                  </a:lnTo>
                  <a:lnTo>
                    <a:pt x="579" y="1658"/>
                  </a:lnTo>
                  <a:lnTo>
                    <a:pt x="519" y="1610"/>
                  </a:lnTo>
                  <a:lnTo>
                    <a:pt x="458" y="1562"/>
                  </a:lnTo>
                  <a:lnTo>
                    <a:pt x="396" y="1511"/>
                  </a:lnTo>
                  <a:lnTo>
                    <a:pt x="335" y="1461"/>
                  </a:lnTo>
                  <a:lnTo>
                    <a:pt x="272" y="1411"/>
                  </a:lnTo>
                  <a:lnTo>
                    <a:pt x="211" y="1359"/>
                  </a:lnTo>
                  <a:lnTo>
                    <a:pt x="186" y="1340"/>
                  </a:lnTo>
                  <a:lnTo>
                    <a:pt x="158" y="1315"/>
                  </a:lnTo>
                  <a:lnTo>
                    <a:pt x="128" y="1286"/>
                  </a:lnTo>
                  <a:lnTo>
                    <a:pt x="98" y="1252"/>
                  </a:lnTo>
                  <a:lnTo>
                    <a:pt x="65" y="1219"/>
                  </a:lnTo>
                  <a:lnTo>
                    <a:pt x="33" y="1184"/>
                  </a:lnTo>
                  <a:lnTo>
                    <a:pt x="0" y="1149"/>
                  </a:lnTo>
                  <a:lnTo>
                    <a:pt x="24" y="1083"/>
                  </a:lnTo>
                  <a:lnTo>
                    <a:pt x="47" y="1011"/>
                  </a:lnTo>
                  <a:lnTo>
                    <a:pt x="71" y="932"/>
                  </a:lnTo>
                  <a:lnTo>
                    <a:pt x="98" y="846"/>
                  </a:lnTo>
                  <a:lnTo>
                    <a:pt x="123" y="757"/>
                  </a:lnTo>
                  <a:lnTo>
                    <a:pt x="148" y="665"/>
                  </a:lnTo>
                  <a:lnTo>
                    <a:pt x="173" y="570"/>
                  </a:lnTo>
                  <a:lnTo>
                    <a:pt x="198" y="474"/>
                  </a:lnTo>
                  <a:lnTo>
                    <a:pt x="223" y="377"/>
                  </a:lnTo>
                  <a:lnTo>
                    <a:pt x="246" y="279"/>
                  </a:lnTo>
                  <a:lnTo>
                    <a:pt x="268" y="184"/>
                  </a:lnTo>
                  <a:lnTo>
                    <a:pt x="289" y="91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5346027" y="3859571"/>
            <a:ext cx="94425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Steps : 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3713983" y="5202286"/>
            <a:ext cx="651324" cy="651324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5" name="Group 224"/>
          <p:cNvGrpSpPr/>
          <p:nvPr/>
        </p:nvGrpSpPr>
        <p:grpSpPr>
          <a:xfrm>
            <a:off x="3909419" y="5397887"/>
            <a:ext cx="260452" cy="260121"/>
            <a:chOff x="-1262063" y="987426"/>
            <a:chExt cx="4983163" cy="4976813"/>
          </a:xfrm>
          <a:solidFill>
            <a:schemeClr val="bg1"/>
          </a:solidFill>
        </p:grpSpPr>
        <p:sp>
          <p:nvSpPr>
            <p:cNvPr id="226" name="Freeform 6"/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7"/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8" name="Oval 227"/>
          <p:cNvSpPr/>
          <p:nvPr/>
        </p:nvSpPr>
        <p:spPr>
          <a:xfrm>
            <a:off x="3735654" y="1619660"/>
            <a:ext cx="651324" cy="65132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Rectangle 228"/>
          <p:cNvSpPr/>
          <p:nvPr/>
        </p:nvSpPr>
        <p:spPr>
          <a:xfrm>
            <a:off x="5120782" y="1970997"/>
            <a:ext cx="1408082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8. Create Dashboard.</a:t>
            </a:r>
            <a:r>
              <a:rPr lang="en-I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6320276" y="2319667"/>
            <a:ext cx="1687490" cy="6093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1. Create dataset into the SAC system using Train_data.</a:t>
            </a:r>
            <a:endParaRPr lang="en-IN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7062658" y="3337605"/>
            <a:ext cx="221257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2. Create a model</a:t>
            </a:r>
          </a:p>
          <a:p>
            <a:r>
              <a:rPr lang="en-US" sz="1400" dirty="0"/>
              <a:t> using dataset and </a:t>
            </a:r>
          </a:p>
          <a:p>
            <a:r>
              <a:rPr lang="en-US" sz="1400" dirty="0"/>
              <a:t>create a simple </a:t>
            </a:r>
          </a:p>
          <a:p>
            <a:r>
              <a:rPr lang="en-US" sz="1400" dirty="0"/>
              <a:t>Dashboard  -ML Starts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6446816" y="4564528"/>
            <a:ext cx="1541785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3. Create a new classification scenario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4976384" y="5444212"/>
            <a:ext cx="2094856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4. Provide input data</a:t>
            </a:r>
          </a:p>
          <a:p>
            <a:r>
              <a:rPr lang="en-US" sz="1400" dirty="0"/>
              <a:t> set, target (flight risk), excluded variables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3980703" y="4779972"/>
            <a:ext cx="140808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5. Train model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2917334" y="3351577"/>
            <a:ext cx="2445197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6. Apply dataset and produce output dataset – Predicted</a:t>
            </a:r>
          </a:p>
          <a:p>
            <a:r>
              <a:rPr lang="en-US" sz="1400" dirty="0"/>
              <a:t>Category, assigned bin and probability.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4106502" y="2296598"/>
            <a:ext cx="1280437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7. Create a model on output dataset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894794" y="1779857"/>
            <a:ext cx="333046" cy="330932"/>
            <a:chOff x="-3254375" y="846138"/>
            <a:chExt cx="6505575" cy="6464300"/>
          </a:xfrm>
          <a:solidFill>
            <a:schemeClr val="bg1"/>
          </a:solidFill>
        </p:grpSpPr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9525" y="3816350"/>
              <a:ext cx="257175" cy="254000"/>
            </a:xfrm>
            <a:custGeom>
              <a:avLst/>
              <a:gdLst>
                <a:gd name="T0" fmla="*/ 81 w 162"/>
                <a:gd name="T1" fmla="*/ 0 h 160"/>
                <a:gd name="T2" fmla="*/ 102 w 162"/>
                <a:gd name="T3" fmla="*/ 2 h 160"/>
                <a:gd name="T4" fmla="*/ 122 w 162"/>
                <a:gd name="T5" fmla="*/ 10 h 160"/>
                <a:gd name="T6" fmla="*/ 138 w 162"/>
                <a:gd name="T7" fmla="*/ 24 h 160"/>
                <a:gd name="T8" fmla="*/ 151 w 162"/>
                <a:gd name="T9" fmla="*/ 40 h 160"/>
                <a:gd name="T10" fmla="*/ 158 w 162"/>
                <a:gd name="T11" fmla="*/ 58 h 160"/>
                <a:gd name="T12" fmla="*/ 162 w 162"/>
                <a:gd name="T13" fmla="*/ 79 h 160"/>
                <a:gd name="T14" fmla="*/ 158 w 162"/>
                <a:gd name="T15" fmla="*/ 101 h 160"/>
                <a:gd name="T16" fmla="*/ 151 w 162"/>
                <a:gd name="T17" fmla="*/ 120 h 160"/>
                <a:gd name="T18" fmla="*/ 138 w 162"/>
                <a:gd name="T19" fmla="*/ 137 h 160"/>
                <a:gd name="T20" fmla="*/ 122 w 162"/>
                <a:gd name="T21" fmla="*/ 149 h 160"/>
                <a:gd name="T22" fmla="*/ 102 w 162"/>
                <a:gd name="T23" fmla="*/ 158 h 160"/>
                <a:gd name="T24" fmla="*/ 81 w 162"/>
                <a:gd name="T25" fmla="*/ 160 h 160"/>
                <a:gd name="T26" fmla="*/ 60 w 162"/>
                <a:gd name="T27" fmla="*/ 158 h 160"/>
                <a:gd name="T28" fmla="*/ 40 w 162"/>
                <a:gd name="T29" fmla="*/ 149 h 160"/>
                <a:gd name="T30" fmla="*/ 24 w 162"/>
                <a:gd name="T31" fmla="*/ 137 h 160"/>
                <a:gd name="T32" fmla="*/ 12 w 162"/>
                <a:gd name="T33" fmla="*/ 120 h 160"/>
                <a:gd name="T34" fmla="*/ 4 w 162"/>
                <a:gd name="T35" fmla="*/ 101 h 160"/>
                <a:gd name="T36" fmla="*/ 0 w 162"/>
                <a:gd name="T37" fmla="*/ 79 h 160"/>
                <a:gd name="T38" fmla="*/ 4 w 162"/>
                <a:gd name="T39" fmla="*/ 58 h 160"/>
                <a:gd name="T40" fmla="*/ 12 w 162"/>
                <a:gd name="T41" fmla="*/ 40 h 160"/>
                <a:gd name="T42" fmla="*/ 24 w 162"/>
                <a:gd name="T43" fmla="*/ 24 h 160"/>
                <a:gd name="T44" fmla="*/ 40 w 162"/>
                <a:gd name="T45" fmla="*/ 10 h 160"/>
                <a:gd name="T46" fmla="*/ 60 w 162"/>
                <a:gd name="T47" fmla="*/ 2 h 160"/>
                <a:gd name="T48" fmla="*/ 81 w 162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2" h="160">
                  <a:moveTo>
                    <a:pt x="81" y="0"/>
                  </a:moveTo>
                  <a:lnTo>
                    <a:pt x="102" y="2"/>
                  </a:lnTo>
                  <a:lnTo>
                    <a:pt x="122" y="10"/>
                  </a:lnTo>
                  <a:lnTo>
                    <a:pt x="138" y="24"/>
                  </a:lnTo>
                  <a:lnTo>
                    <a:pt x="151" y="40"/>
                  </a:lnTo>
                  <a:lnTo>
                    <a:pt x="158" y="58"/>
                  </a:lnTo>
                  <a:lnTo>
                    <a:pt x="162" y="79"/>
                  </a:lnTo>
                  <a:lnTo>
                    <a:pt x="158" y="101"/>
                  </a:lnTo>
                  <a:lnTo>
                    <a:pt x="151" y="120"/>
                  </a:lnTo>
                  <a:lnTo>
                    <a:pt x="138" y="137"/>
                  </a:lnTo>
                  <a:lnTo>
                    <a:pt x="122" y="149"/>
                  </a:lnTo>
                  <a:lnTo>
                    <a:pt x="102" y="158"/>
                  </a:lnTo>
                  <a:lnTo>
                    <a:pt x="81" y="160"/>
                  </a:lnTo>
                  <a:lnTo>
                    <a:pt x="60" y="158"/>
                  </a:lnTo>
                  <a:lnTo>
                    <a:pt x="40" y="149"/>
                  </a:lnTo>
                  <a:lnTo>
                    <a:pt x="24" y="137"/>
                  </a:lnTo>
                  <a:lnTo>
                    <a:pt x="12" y="120"/>
                  </a:lnTo>
                  <a:lnTo>
                    <a:pt x="4" y="101"/>
                  </a:lnTo>
                  <a:lnTo>
                    <a:pt x="0" y="79"/>
                  </a:lnTo>
                  <a:lnTo>
                    <a:pt x="4" y="58"/>
                  </a:lnTo>
                  <a:lnTo>
                    <a:pt x="12" y="40"/>
                  </a:lnTo>
                  <a:lnTo>
                    <a:pt x="24" y="24"/>
                  </a:lnTo>
                  <a:lnTo>
                    <a:pt x="40" y="10"/>
                  </a:lnTo>
                  <a:lnTo>
                    <a:pt x="60" y="2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34"/>
            <p:cNvSpPr>
              <a:spLocks noEditPoints="1"/>
            </p:cNvSpPr>
            <p:nvPr/>
          </p:nvSpPr>
          <p:spPr bwMode="auto">
            <a:xfrm>
              <a:off x="881063" y="2166938"/>
              <a:ext cx="1087438" cy="1085850"/>
            </a:xfrm>
            <a:custGeom>
              <a:avLst/>
              <a:gdLst>
                <a:gd name="T0" fmla="*/ 315 w 685"/>
                <a:gd name="T1" fmla="*/ 163 h 684"/>
                <a:gd name="T2" fmla="*/ 260 w 685"/>
                <a:gd name="T3" fmla="*/ 180 h 684"/>
                <a:gd name="T4" fmla="*/ 214 w 685"/>
                <a:gd name="T5" fmla="*/ 214 h 684"/>
                <a:gd name="T6" fmla="*/ 178 w 685"/>
                <a:gd name="T7" fmla="*/ 267 h 684"/>
                <a:gd name="T8" fmla="*/ 162 w 685"/>
                <a:gd name="T9" fmla="*/ 327 h 684"/>
                <a:gd name="T10" fmla="*/ 167 w 685"/>
                <a:gd name="T11" fmla="*/ 389 h 684"/>
                <a:gd name="T12" fmla="*/ 193 w 685"/>
                <a:gd name="T13" fmla="*/ 446 h 684"/>
                <a:gd name="T14" fmla="*/ 240 w 685"/>
                <a:gd name="T15" fmla="*/ 492 h 684"/>
                <a:gd name="T16" fmla="*/ 297 w 685"/>
                <a:gd name="T17" fmla="*/ 518 h 684"/>
                <a:gd name="T18" fmla="*/ 358 w 685"/>
                <a:gd name="T19" fmla="*/ 523 h 684"/>
                <a:gd name="T20" fmla="*/ 418 w 685"/>
                <a:gd name="T21" fmla="*/ 507 h 684"/>
                <a:gd name="T22" fmla="*/ 471 w 685"/>
                <a:gd name="T23" fmla="*/ 471 h 684"/>
                <a:gd name="T24" fmla="*/ 507 w 685"/>
                <a:gd name="T25" fmla="*/ 417 h 684"/>
                <a:gd name="T26" fmla="*/ 523 w 685"/>
                <a:gd name="T27" fmla="*/ 358 h 684"/>
                <a:gd name="T28" fmla="*/ 518 w 685"/>
                <a:gd name="T29" fmla="*/ 297 h 684"/>
                <a:gd name="T30" fmla="*/ 492 w 685"/>
                <a:gd name="T31" fmla="*/ 240 h 684"/>
                <a:gd name="T32" fmla="*/ 449 w 685"/>
                <a:gd name="T33" fmla="*/ 195 h 684"/>
                <a:gd name="T34" fmla="*/ 399 w 685"/>
                <a:gd name="T35" fmla="*/ 170 h 684"/>
                <a:gd name="T36" fmla="*/ 343 w 685"/>
                <a:gd name="T37" fmla="*/ 161 h 684"/>
                <a:gd name="T38" fmla="*/ 388 w 685"/>
                <a:gd name="T39" fmla="*/ 4 h 684"/>
                <a:gd name="T40" fmla="*/ 473 w 685"/>
                <a:gd name="T41" fmla="*/ 26 h 684"/>
                <a:gd name="T42" fmla="*/ 550 w 685"/>
                <a:gd name="T43" fmla="*/ 71 h 684"/>
                <a:gd name="T44" fmla="*/ 615 w 685"/>
                <a:gd name="T45" fmla="*/ 135 h 684"/>
                <a:gd name="T46" fmla="*/ 660 w 685"/>
                <a:gd name="T47" fmla="*/ 214 h 684"/>
                <a:gd name="T48" fmla="*/ 682 w 685"/>
                <a:gd name="T49" fmla="*/ 299 h 684"/>
                <a:gd name="T50" fmla="*/ 682 w 685"/>
                <a:gd name="T51" fmla="*/ 386 h 684"/>
                <a:gd name="T52" fmla="*/ 660 w 685"/>
                <a:gd name="T53" fmla="*/ 471 h 684"/>
                <a:gd name="T54" fmla="*/ 615 w 685"/>
                <a:gd name="T55" fmla="*/ 549 h 684"/>
                <a:gd name="T56" fmla="*/ 549 w 685"/>
                <a:gd name="T57" fmla="*/ 615 h 684"/>
                <a:gd name="T58" fmla="*/ 471 w 685"/>
                <a:gd name="T59" fmla="*/ 659 h 684"/>
                <a:gd name="T60" fmla="*/ 387 w 685"/>
                <a:gd name="T61" fmla="*/ 682 h 684"/>
                <a:gd name="T62" fmla="*/ 298 w 685"/>
                <a:gd name="T63" fmla="*/ 682 h 684"/>
                <a:gd name="T64" fmla="*/ 214 w 685"/>
                <a:gd name="T65" fmla="*/ 659 h 684"/>
                <a:gd name="T66" fmla="*/ 136 w 685"/>
                <a:gd name="T67" fmla="*/ 615 h 684"/>
                <a:gd name="T68" fmla="*/ 70 w 685"/>
                <a:gd name="T69" fmla="*/ 549 h 684"/>
                <a:gd name="T70" fmla="*/ 25 w 685"/>
                <a:gd name="T71" fmla="*/ 471 h 684"/>
                <a:gd name="T72" fmla="*/ 4 w 685"/>
                <a:gd name="T73" fmla="*/ 386 h 684"/>
                <a:gd name="T74" fmla="*/ 4 w 685"/>
                <a:gd name="T75" fmla="*/ 299 h 684"/>
                <a:gd name="T76" fmla="*/ 25 w 685"/>
                <a:gd name="T77" fmla="*/ 214 h 684"/>
                <a:gd name="T78" fmla="*/ 70 w 685"/>
                <a:gd name="T79" fmla="*/ 135 h 684"/>
                <a:gd name="T80" fmla="*/ 134 w 685"/>
                <a:gd name="T81" fmla="*/ 71 h 684"/>
                <a:gd name="T82" fmla="*/ 211 w 685"/>
                <a:gd name="T83" fmla="*/ 26 h 684"/>
                <a:gd name="T84" fmla="*/ 297 w 685"/>
                <a:gd name="T85" fmla="*/ 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5" h="684">
                  <a:moveTo>
                    <a:pt x="343" y="161"/>
                  </a:moveTo>
                  <a:lnTo>
                    <a:pt x="315" y="163"/>
                  </a:lnTo>
                  <a:lnTo>
                    <a:pt x="286" y="170"/>
                  </a:lnTo>
                  <a:lnTo>
                    <a:pt x="260" y="180"/>
                  </a:lnTo>
                  <a:lnTo>
                    <a:pt x="236" y="195"/>
                  </a:lnTo>
                  <a:lnTo>
                    <a:pt x="214" y="214"/>
                  </a:lnTo>
                  <a:lnTo>
                    <a:pt x="193" y="240"/>
                  </a:lnTo>
                  <a:lnTo>
                    <a:pt x="178" y="267"/>
                  </a:lnTo>
                  <a:lnTo>
                    <a:pt x="167" y="297"/>
                  </a:lnTo>
                  <a:lnTo>
                    <a:pt x="162" y="327"/>
                  </a:lnTo>
                  <a:lnTo>
                    <a:pt x="162" y="358"/>
                  </a:lnTo>
                  <a:lnTo>
                    <a:pt x="167" y="389"/>
                  </a:lnTo>
                  <a:lnTo>
                    <a:pt x="178" y="417"/>
                  </a:lnTo>
                  <a:lnTo>
                    <a:pt x="193" y="446"/>
                  </a:lnTo>
                  <a:lnTo>
                    <a:pt x="214" y="471"/>
                  </a:lnTo>
                  <a:lnTo>
                    <a:pt x="240" y="492"/>
                  </a:lnTo>
                  <a:lnTo>
                    <a:pt x="267" y="507"/>
                  </a:lnTo>
                  <a:lnTo>
                    <a:pt x="297" y="518"/>
                  </a:lnTo>
                  <a:lnTo>
                    <a:pt x="327" y="523"/>
                  </a:lnTo>
                  <a:lnTo>
                    <a:pt x="358" y="523"/>
                  </a:lnTo>
                  <a:lnTo>
                    <a:pt x="389" y="518"/>
                  </a:lnTo>
                  <a:lnTo>
                    <a:pt x="418" y="507"/>
                  </a:lnTo>
                  <a:lnTo>
                    <a:pt x="446" y="492"/>
                  </a:lnTo>
                  <a:lnTo>
                    <a:pt x="471" y="471"/>
                  </a:lnTo>
                  <a:lnTo>
                    <a:pt x="492" y="446"/>
                  </a:lnTo>
                  <a:lnTo>
                    <a:pt x="507" y="417"/>
                  </a:lnTo>
                  <a:lnTo>
                    <a:pt x="518" y="389"/>
                  </a:lnTo>
                  <a:lnTo>
                    <a:pt x="523" y="358"/>
                  </a:lnTo>
                  <a:lnTo>
                    <a:pt x="523" y="327"/>
                  </a:lnTo>
                  <a:lnTo>
                    <a:pt x="518" y="297"/>
                  </a:lnTo>
                  <a:lnTo>
                    <a:pt x="507" y="267"/>
                  </a:lnTo>
                  <a:lnTo>
                    <a:pt x="492" y="240"/>
                  </a:lnTo>
                  <a:lnTo>
                    <a:pt x="471" y="214"/>
                  </a:lnTo>
                  <a:lnTo>
                    <a:pt x="449" y="195"/>
                  </a:lnTo>
                  <a:lnTo>
                    <a:pt x="425" y="180"/>
                  </a:lnTo>
                  <a:lnTo>
                    <a:pt x="399" y="170"/>
                  </a:lnTo>
                  <a:lnTo>
                    <a:pt x="372" y="163"/>
                  </a:lnTo>
                  <a:lnTo>
                    <a:pt x="343" y="161"/>
                  </a:lnTo>
                  <a:close/>
                  <a:moveTo>
                    <a:pt x="343" y="0"/>
                  </a:moveTo>
                  <a:lnTo>
                    <a:pt x="388" y="4"/>
                  </a:lnTo>
                  <a:lnTo>
                    <a:pt x="431" y="12"/>
                  </a:lnTo>
                  <a:lnTo>
                    <a:pt x="473" y="26"/>
                  </a:lnTo>
                  <a:lnTo>
                    <a:pt x="513" y="46"/>
                  </a:lnTo>
                  <a:lnTo>
                    <a:pt x="550" y="71"/>
                  </a:lnTo>
                  <a:lnTo>
                    <a:pt x="584" y="101"/>
                  </a:lnTo>
                  <a:lnTo>
                    <a:pt x="615" y="135"/>
                  </a:lnTo>
                  <a:lnTo>
                    <a:pt x="640" y="174"/>
                  </a:lnTo>
                  <a:lnTo>
                    <a:pt x="660" y="214"/>
                  </a:lnTo>
                  <a:lnTo>
                    <a:pt x="673" y="256"/>
                  </a:lnTo>
                  <a:lnTo>
                    <a:pt x="682" y="299"/>
                  </a:lnTo>
                  <a:lnTo>
                    <a:pt x="685" y="343"/>
                  </a:lnTo>
                  <a:lnTo>
                    <a:pt x="682" y="386"/>
                  </a:lnTo>
                  <a:lnTo>
                    <a:pt x="673" y="430"/>
                  </a:lnTo>
                  <a:lnTo>
                    <a:pt x="660" y="471"/>
                  </a:lnTo>
                  <a:lnTo>
                    <a:pt x="640" y="511"/>
                  </a:lnTo>
                  <a:lnTo>
                    <a:pt x="615" y="549"/>
                  </a:lnTo>
                  <a:lnTo>
                    <a:pt x="584" y="583"/>
                  </a:lnTo>
                  <a:lnTo>
                    <a:pt x="549" y="615"/>
                  </a:lnTo>
                  <a:lnTo>
                    <a:pt x="512" y="639"/>
                  </a:lnTo>
                  <a:lnTo>
                    <a:pt x="471" y="659"/>
                  </a:lnTo>
                  <a:lnTo>
                    <a:pt x="429" y="673"/>
                  </a:lnTo>
                  <a:lnTo>
                    <a:pt x="387" y="682"/>
                  </a:lnTo>
                  <a:lnTo>
                    <a:pt x="343" y="684"/>
                  </a:lnTo>
                  <a:lnTo>
                    <a:pt x="298" y="682"/>
                  </a:lnTo>
                  <a:lnTo>
                    <a:pt x="256" y="673"/>
                  </a:lnTo>
                  <a:lnTo>
                    <a:pt x="214" y="659"/>
                  </a:lnTo>
                  <a:lnTo>
                    <a:pt x="174" y="639"/>
                  </a:lnTo>
                  <a:lnTo>
                    <a:pt x="136" y="615"/>
                  </a:lnTo>
                  <a:lnTo>
                    <a:pt x="101" y="583"/>
                  </a:lnTo>
                  <a:lnTo>
                    <a:pt x="70" y="549"/>
                  </a:lnTo>
                  <a:lnTo>
                    <a:pt x="45" y="511"/>
                  </a:lnTo>
                  <a:lnTo>
                    <a:pt x="25" y="471"/>
                  </a:lnTo>
                  <a:lnTo>
                    <a:pt x="12" y="430"/>
                  </a:lnTo>
                  <a:lnTo>
                    <a:pt x="4" y="386"/>
                  </a:lnTo>
                  <a:lnTo>
                    <a:pt x="0" y="343"/>
                  </a:lnTo>
                  <a:lnTo>
                    <a:pt x="4" y="299"/>
                  </a:lnTo>
                  <a:lnTo>
                    <a:pt x="12" y="256"/>
                  </a:lnTo>
                  <a:lnTo>
                    <a:pt x="25" y="214"/>
                  </a:lnTo>
                  <a:lnTo>
                    <a:pt x="45" y="174"/>
                  </a:lnTo>
                  <a:lnTo>
                    <a:pt x="70" y="135"/>
                  </a:lnTo>
                  <a:lnTo>
                    <a:pt x="101" y="101"/>
                  </a:lnTo>
                  <a:lnTo>
                    <a:pt x="134" y="71"/>
                  </a:lnTo>
                  <a:lnTo>
                    <a:pt x="172" y="46"/>
                  </a:lnTo>
                  <a:lnTo>
                    <a:pt x="211" y="26"/>
                  </a:lnTo>
                  <a:lnTo>
                    <a:pt x="254" y="12"/>
                  </a:lnTo>
                  <a:lnTo>
                    <a:pt x="297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35"/>
            <p:cNvSpPr>
              <a:spLocks/>
            </p:cNvSpPr>
            <p:nvPr/>
          </p:nvSpPr>
          <p:spPr bwMode="auto">
            <a:xfrm>
              <a:off x="-2841625" y="5662613"/>
              <a:ext cx="1250950" cy="1250950"/>
            </a:xfrm>
            <a:custGeom>
              <a:avLst/>
              <a:gdLst>
                <a:gd name="T0" fmla="*/ 495 w 788"/>
                <a:gd name="T1" fmla="*/ 4 h 788"/>
                <a:gd name="T2" fmla="*/ 530 w 788"/>
                <a:gd name="T3" fmla="*/ 26 h 788"/>
                <a:gd name="T4" fmla="*/ 548 w 788"/>
                <a:gd name="T5" fmla="*/ 65 h 788"/>
                <a:gd name="T6" fmla="*/ 546 w 788"/>
                <a:gd name="T7" fmla="*/ 106 h 788"/>
                <a:gd name="T8" fmla="*/ 524 w 788"/>
                <a:gd name="T9" fmla="*/ 139 h 788"/>
                <a:gd name="T10" fmla="*/ 314 w 788"/>
                <a:gd name="T11" fmla="*/ 247 h 788"/>
                <a:gd name="T12" fmla="*/ 249 w 788"/>
                <a:gd name="T13" fmla="*/ 292 h 788"/>
                <a:gd name="T14" fmla="*/ 201 w 788"/>
                <a:gd name="T15" fmla="*/ 354 h 788"/>
                <a:gd name="T16" fmla="*/ 173 w 788"/>
                <a:gd name="T17" fmla="*/ 426 h 788"/>
                <a:gd name="T18" fmla="*/ 160 w 788"/>
                <a:gd name="T19" fmla="*/ 577 h 788"/>
                <a:gd name="T20" fmla="*/ 163 w 788"/>
                <a:gd name="T21" fmla="*/ 600 h 788"/>
                <a:gd name="T22" fmla="*/ 173 w 788"/>
                <a:gd name="T23" fmla="*/ 613 h 788"/>
                <a:gd name="T24" fmla="*/ 187 w 788"/>
                <a:gd name="T25" fmla="*/ 623 h 788"/>
                <a:gd name="T26" fmla="*/ 211 w 788"/>
                <a:gd name="T27" fmla="*/ 628 h 788"/>
                <a:gd name="T28" fmla="*/ 361 w 788"/>
                <a:gd name="T29" fmla="*/ 614 h 788"/>
                <a:gd name="T30" fmla="*/ 434 w 788"/>
                <a:gd name="T31" fmla="*/ 586 h 788"/>
                <a:gd name="T32" fmla="*/ 495 w 788"/>
                <a:gd name="T33" fmla="*/ 539 h 788"/>
                <a:gd name="T34" fmla="*/ 540 w 788"/>
                <a:gd name="T35" fmla="*/ 474 h 788"/>
                <a:gd name="T36" fmla="*/ 648 w 788"/>
                <a:gd name="T37" fmla="*/ 264 h 788"/>
                <a:gd name="T38" fmla="*/ 683 w 788"/>
                <a:gd name="T39" fmla="*/ 242 h 788"/>
                <a:gd name="T40" fmla="*/ 724 w 788"/>
                <a:gd name="T41" fmla="*/ 240 h 788"/>
                <a:gd name="T42" fmla="*/ 762 w 788"/>
                <a:gd name="T43" fmla="*/ 258 h 788"/>
                <a:gd name="T44" fmla="*/ 784 w 788"/>
                <a:gd name="T45" fmla="*/ 292 h 788"/>
                <a:gd name="T46" fmla="*/ 787 w 788"/>
                <a:gd name="T47" fmla="*/ 333 h 788"/>
                <a:gd name="T48" fmla="*/ 684 w 788"/>
                <a:gd name="T49" fmla="*/ 546 h 788"/>
                <a:gd name="T50" fmla="*/ 630 w 788"/>
                <a:gd name="T51" fmla="*/ 628 h 788"/>
                <a:gd name="T52" fmla="*/ 560 w 788"/>
                <a:gd name="T53" fmla="*/ 695 h 788"/>
                <a:gd name="T54" fmla="*/ 475 w 788"/>
                <a:gd name="T55" fmla="*/ 745 h 788"/>
                <a:gd name="T56" fmla="*/ 382 w 788"/>
                <a:gd name="T57" fmla="*/ 773 h 788"/>
                <a:gd name="T58" fmla="*/ 222 w 788"/>
                <a:gd name="T59" fmla="*/ 788 h 788"/>
                <a:gd name="T60" fmla="*/ 175 w 788"/>
                <a:gd name="T61" fmla="*/ 786 h 788"/>
                <a:gd name="T62" fmla="*/ 113 w 788"/>
                <a:gd name="T63" fmla="*/ 766 h 788"/>
                <a:gd name="T64" fmla="*/ 60 w 788"/>
                <a:gd name="T65" fmla="*/ 727 h 788"/>
                <a:gd name="T66" fmla="*/ 19 w 788"/>
                <a:gd name="T67" fmla="*/ 669 h 788"/>
                <a:gd name="T68" fmla="*/ 0 w 788"/>
                <a:gd name="T69" fmla="*/ 602 h 788"/>
                <a:gd name="T70" fmla="*/ 7 w 788"/>
                <a:gd name="T71" fmla="*/ 454 h 788"/>
                <a:gd name="T72" fmla="*/ 26 w 788"/>
                <a:gd name="T73" fmla="*/ 358 h 788"/>
                <a:gd name="T74" fmla="*/ 65 w 788"/>
                <a:gd name="T75" fmla="*/ 268 h 788"/>
                <a:gd name="T76" fmla="*/ 124 w 788"/>
                <a:gd name="T77" fmla="*/ 191 h 788"/>
                <a:gd name="T78" fmla="*/ 198 w 788"/>
                <a:gd name="T79" fmla="*/ 128 h 788"/>
                <a:gd name="T80" fmla="*/ 434 w 788"/>
                <a:gd name="T81" fmla="*/ 8 h 788"/>
                <a:gd name="T82" fmla="*/ 475 w 788"/>
                <a:gd name="T83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88" h="788">
                  <a:moveTo>
                    <a:pt x="475" y="0"/>
                  </a:moveTo>
                  <a:lnTo>
                    <a:pt x="495" y="4"/>
                  </a:lnTo>
                  <a:lnTo>
                    <a:pt x="514" y="12"/>
                  </a:lnTo>
                  <a:lnTo>
                    <a:pt x="530" y="26"/>
                  </a:lnTo>
                  <a:lnTo>
                    <a:pt x="541" y="44"/>
                  </a:lnTo>
                  <a:lnTo>
                    <a:pt x="548" y="65"/>
                  </a:lnTo>
                  <a:lnTo>
                    <a:pt x="550" y="84"/>
                  </a:lnTo>
                  <a:lnTo>
                    <a:pt x="546" y="106"/>
                  </a:lnTo>
                  <a:lnTo>
                    <a:pt x="537" y="124"/>
                  </a:lnTo>
                  <a:lnTo>
                    <a:pt x="524" y="139"/>
                  </a:lnTo>
                  <a:lnTo>
                    <a:pt x="505" y="152"/>
                  </a:lnTo>
                  <a:lnTo>
                    <a:pt x="314" y="247"/>
                  </a:lnTo>
                  <a:lnTo>
                    <a:pt x="279" y="267"/>
                  </a:lnTo>
                  <a:lnTo>
                    <a:pt x="249" y="292"/>
                  </a:lnTo>
                  <a:lnTo>
                    <a:pt x="223" y="322"/>
                  </a:lnTo>
                  <a:lnTo>
                    <a:pt x="201" y="354"/>
                  </a:lnTo>
                  <a:lnTo>
                    <a:pt x="185" y="389"/>
                  </a:lnTo>
                  <a:lnTo>
                    <a:pt x="173" y="426"/>
                  </a:lnTo>
                  <a:lnTo>
                    <a:pt x="167" y="466"/>
                  </a:lnTo>
                  <a:lnTo>
                    <a:pt x="160" y="577"/>
                  </a:lnTo>
                  <a:lnTo>
                    <a:pt x="161" y="590"/>
                  </a:lnTo>
                  <a:lnTo>
                    <a:pt x="163" y="600"/>
                  </a:lnTo>
                  <a:lnTo>
                    <a:pt x="168" y="608"/>
                  </a:lnTo>
                  <a:lnTo>
                    <a:pt x="173" y="613"/>
                  </a:lnTo>
                  <a:lnTo>
                    <a:pt x="180" y="618"/>
                  </a:lnTo>
                  <a:lnTo>
                    <a:pt x="187" y="623"/>
                  </a:lnTo>
                  <a:lnTo>
                    <a:pt x="197" y="627"/>
                  </a:lnTo>
                  <a:lnTo>
                    <a:pt x="211" y="628"/>
                  </a:lnTo>
                  <a:lnTo>
                    <a:pt x="322" y="619"/>
                  </a:lnTo>
                  <a:lnTo>
                    <a:pt x="361" y="614"/>
                  </a:lnTo>
                  <a:lnTo>
                    <a:pt x="398" y="603"/>
                  </a:lnTo>
                  <a:lnTo>
                    <a:pt x="434" y="586"/>
                  </a:lnTo>
                  <a:lnTo>
                    <a:pt x="466" y="565"/>
                  </a:lnTo>
                  <a:lnTo>
                    <a:pt x="495" y="539"/>
                  </a:lnTo>
                  <a:lnTo>
                    <a:pt x="520" y="508"/>
                  </a:lnTo>
                  <a:lnTo>
                    <a:pt x="540" y="474"/>
                  </a:lnTo>
                  <a:lnTo>
                    <a:pt x="637" y="282"/>
                  </a:lnTo>
                  <a:lnTo>
                    <a:pt x="648" y="264"/>
                  </a:lnTo>
                  <a:lnTo>
                    <a:pt x="664" y="251"/>
                  </a:lnTo>
                  <a:lnTo>
                    <a:pt x="683" y="242"/>
                  </a:lnTo>
                  <a:lnTo>
                    <a:pt x="702" y="237"/>
                  </a:lnTo>
                  <a:lnTo>
                    <a:pt x="724" y="240"/>
                  </a:lnTo>
                  <a:lnTo>
                    <a:pt x="743" y="246"/>
                  </a:lnTo>
                  <a:lnTo>
                    <a:pt x="762" y="258"/>
                  </a:lnTo>
                  <a:lnTo>
                    <a:pt x="776" y="274"/>
                  </a:lnTo>
                  <a:lnTo>
                    <a:pt x="784" y="292"/>
                  </a:lnTo>
                  <a:lnTo>
                    <a:pt x="788" y="313"/>
                  </a:lnTo>
                  <a:lnTo>
                    <a:pt x="787" y="333"/>
                  </a:lnTo>
                  <a:lnTo>
                    <a:pt x="779" y="354"/>
                  </a:lnTo>
                  <a:lnTo>
                    <a:pt x="684" y="546"/>
                  </a:lnTo>
                  <a:lnTo>
                    <a:pt x="659" y="588"/>
                  </a:lnTo>
                  <a:lnTo>
                    <a:pt x="630" y="628"/>
                  </a:lnTo>
                  <a:lnTo>
                    <a:pt x="597" y="664"/>
                  </a:lnTo>
                  <a:lnTo>
                    <a:pt x="560" y="695"/>
                  </a:lnTo>
                  <a:lnTo>
                    <a:pt x="519" y="722"/>
                  </a:lnTo>
                  <a:lnTo>
                    <a:pt x="475" y="745"/>
                  </a:lnTo>
                  <a:lnTo>
                    <a:pt x="430" y="762"/>
                  </a:lnTo>
                  <a:lnTo>
                    <a:pt x="382" y="773"/>
                  </a:lnTo>
                  <a:lnTo>
                    <a:pt x="332" y="781"/>
                  </a:lnTo>
                  <a:lnTo>
                    <a:pt x="222" y="788"/>
                  </a:lnTo>
                  <a:lnTo>
                    <a:pt x="207" y="788"/>
                  </a:lnTo>
                  <a:lnTo>
                    <a:pt x="175" y="786"/>
                  </a:lnTo>
                  <a:lnTo>
                    <a:pt x="142" y="778"/>
                  </a:lnTo>
                  <a:lnTo>
                    <a:pt x="113" y="766"/>
                  </a:lnTo>
                  <a:lnTo>
                    <a:pt x="85" y="749"/>
                  </a:lnTo>
                  <a:lnTo>
                    <a:pt x="60" y="727"/>
                  </a:lnTo>
                  <a:lnTo>
                    <a:pt x="37" y="700"/>
                  </a:lnTo>
                  <a:lnTo>
                    <a:pt x="19" y="669"/>
                  </a:lnTo>
                  <a:lnTo>
                    <a:pt x="7" y="637"/>
                  </a:lnTo>
                  <a:lnTo>
                    <a:pt x="0" y="602"/>
                  </a:lnTo>
                  <a:lnTo>
                    <a:pt x="0" y="566"/>
                  </a:lnTo>
                  <a:lnTo>
                    <a:pt x="7" y="454"/>
                  </a:lnTo>
                  <a:lnTo>
                    <a:pt x="13" y="405"/>
                  </a:lnTo>
                  <a:lnTo>
                    <a:pt x="26" y="358"/>
                  </a:lnTo>
                  <a:lnTo>
                    <a:pt x="43" y="312"/>
                  </a:lnTo>
                  <a:lnTo>
                    <a:pt x="65" y="268"/>
                  </a:lnTo>
                  <a:lnTo>
                    <a:pt x="91" y="228"/>
                  </a:lnTo>
                  <a:lnTo>
                    <a:pt x="124" y="191"/>
                  </a:lnTo>
                  <a:lnTo>
                    <a:pt x="158" y="158"/>
                  </a:lnTo>
                  <a:lnTo>
                    <a:pt x="198" y="128"/>
                  </a:lnTo>
                  <a:lnTo>
                    <a:pt x="242" y="103"/>
                  </a:lnTo>
                  <a:lnTo>
                    <a:pt x="434" y="8"/>
                  </a:lnTo>
                  <a:lnTo>
                    <a:pt x="454" y="1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36"/>
            <p:cNvSpPr>
              <a:spLocks noEditPoints="1"/>
            </p:cNvSpPr>
            <p:nvPr/>
          </p:nvSpPr>
          <p:spPr bwMode="auto">
            <a:xfrm>
              <a:off x="-3254375" y="846138"/>
              <a:ext cx="6505575" cy="6464300"/>
            </a:xfrm>
            <a:custGeom>
              <a:avLst/>
              <a:gdLst>
                <a:gd name="T0" fmla="*/ 1104 w 4098"/>
                <a:gd name="T1" fmla="*/ 2881 h 4072"/>
                <a:gd name="T2" fmla="*/ 1354 w 4098"/>
                <a:gd name="T3" fmla="*/ 3082 h 4072"/>
                <a:gd name="T4" fmla="*/ 1412 w 4098"/>
                <a:gd name="T5" fmla="*/ 2787 h 4072"/>
                <a:gd name="T6" fmla="*/ 1282 w 4098"/>
                <a:gd name="T7" fmla="*/ 2655 h 4072"/>
                <a:gd name="T8" fmla="*/ 2119 w 4098"/>
                <a:gd name="T9" fmla="*/ 3807 h 4072"/>
                <a:gd name="T10" fmla="*/ 2670 w 4098"/>
                <a:gd name="T11" fmla="*/ 3188 h 4072"/>
                <a:gd name="T12" fmla="*/ 2804 w 4098"/>
                <a:gd name="T13" fmla="*/ 2783 h 4072"/>
                <a:gd name="T14" fmla="*/ 1375 w 4098"/>
                <a:gd name="T15" fmla="*/ 1260 h 4072"/>
                <a:gd name="T16" fmla="*/ 961 w 4098"/>
                <a:gd name="T17" fmla="*/ 1366 h 4072"/>
                <a:gd name="T18" fmla="*/ 610 w 4098"/>
                <a:gd name="T19" fmla="*/ 1610 h 4072"/>
                <a:gd name="T20" fmla="*/ 3910 w 4098"/>
                <a:gd name="T21" fmla="*/ 161 h 4072"/>
                <a:gd name="T22" fmla="*/ 3375 w 4098"/>
                <a:gd name="T23" fmla="*/ 244 h 4072"/>
                <a:gd name="T24" fmla="*/ 2844 w 4098"/>
                <a:gd name="T25" fmla="*/ 468 h 4072"/>
                <a:gd name="T26" fmla="*/ 2384 w 4098"/>
                <a:gd name="T27" fmla="*/ 821 h 4072"/>
                <a:gd name="T28" fmla="*/ 1290 w 4098"/>
                <a:gd name="T29" fmla="*/ 2412 h 4072"/>
                <a:gd name="T30" fmla="*/ 1861 w 4098"/>
                <a:gd name="T31" fmla="*/ 2102 h 4072"/>
                <a:gd name="T32" fmla="*/ 1951 w 4098"/>
                <a:gd name="T33" fmla="*/ 2140 h 4072"/>
                <a:gd name="T34" fmla="*/ 1938 w 4098"/>
                <a:gd name="T35" fmla="*/ 2236 h 4072"/>
                <a:gd name="T36" fmla="*/ 1804 w 4098"/>
                <a:gd name="T37" fmla="*/ 2876 h 4072"/>
                <a:gd name="T38" fmla="*/ 3416 w 4098"/>
                <a:gd name="T39" fmla="*/ 1559 h 4072"/>
                <a:gd name="T40" fmla="*/ 3737 w 4098"/>
                <a:gd name="T41" fmla="*/ 1049 h 4072"/>
                <a:gd name="T42" fmla="*/ 3910 w 4098"/>
                <a:gd name="T43" fmla="*/ 471 h 4072"/>
                <a:gd name="T44" fmla="*/ 3935 w 4098"/>
                <a:gd name="T45" fmla="*/ 177 h 4072"/>
                <a:gd name="T46" fmla="*/ 3924 w 4098"/>
                <a:gd name="T47" fmla="*/ 164 h 4072"/>
                <a:gd name="T48" fmla="*/ 3932 w 4098"/>
                <a:gd name="T49" fmla="*/ 2 h 4072"/>
                <a:gd name="T50" fmla="*/ 4063 w 4098"/>
                <a:gd name="T51" fmla="*/ 77 h 4072"/>
                <a:gd name="T52" fmla="*/ 4096 w 4098"/>
                <a:gd name="T53" fmla="*/ 234 h 4072"/>
                <a:gd name="T54" fmla="*/ 3989 w 4098"/>
                <a:gd name="T55" fmla="*/ 838 h 4072"/>
                <a:gd name="T56" fmla="*/ 3735 w 4098"/>
                <a:gd name="T57" fmla="*/ 1391 h 4072"/>
                <a:gd name="T58" fmla="*/ 3352 w 4098"/>
                <a:gd name="T59" fmla="*/ 1864 h 4072"/>
                <a:gd name="T60" fmla="*/ 2974 w 4098"/>
                <a:gd name="T61" fmla="*/ 2700 h 4072"/>
                <a:gd name="T62" fmla="*/ 2874 w 4098"/>
                <a:gd name="T63" fmla="*/ 3133 h 4072"/>
                <a:gd name="T64" fmla="*/ 2639 w 4098"/>
                <a:gd name="T65" fmla="*/ 3511 h 4072"/>
                <a:gd name="T66" fmla="*/ 2048 w 4098"/>
                <a:gd name="T67" fmla="*/ 4072 h 4072"/>
                <a:gd name="T68" fmla="*/ 1972 w 4098"/>
                <a:gd name="T69" fmla="*/ 4018 h 4072"/>
                <a:gd name="T70" fmla="*/ 1829 w 4098"/>
                <a:gd name="T71" fmla="*/ 3050 h 4072"/>
                <a:gd name="T72" fmla="*/ 1643 w 4098"/>
                <a:gd name="T73" fmla="*/ 3051 h 4072"/>
                <a:gd name="T74" fmla="*/ 1416 w 4098"/>
                <a:gd name="T75" fmla="*/ 3240 h 4072"/>
                <a:gd name="T76" fmla="*/ 1330 w 4098"/>
                <a:gd name="T77" fmla="*/ 3251 h 4072"/>
                <a:gd name="T78" fmla="*/ 1032 w 4098"/>
                <a:gd name="T79" fmla="*/ 3040 h 4072"/>
                <a:gd name="T80" fmla="*/ 828 w 4098"/>
                <a:gd name="T81" fmla="*/ 2749 h 4072"/>
                <a:gd name="T82" fmla="*/ 1075 w 4098"/>
                <a:gd name="T83" fmla="*/ 2381 h 4072"/>
                <a:gd name="T84" fmla="*/ 1025 w 4098"/>
                <a:gd name="T85" fmla="*/ 2224 h 4072"/>
                <a:gd name="T86" fmla="*/ 34 w 4098"/>
                <a:gd name="T87" fmla="*/ 2091 h 4072"/>
                <a:gd name="T88" fmla="*/ 10 w 4098"/>
                <a:gd name="T89" fmla="*/ 1988 h 4072"/>
                <a:gd name="T90" fmla="*/ 704 w 4098"/>
                <a:gd name="T91" fmla="*/ 1326 h 4072"/>
                <a:gd name="T92" fmla="*/ 1108 w 4098"/>
                <a:gd name="T93" fmla="*/ 1144 h 4072"/>
                <a:gd name="T94" fmla="*/ 1465 w 4098"/>
                <a:gd name="T95" fmla="*/ 1096 h 4072"/>
                <a:gd name="T96" fmla="*/ 2362 w 4098"/>
                <a:gd name="T97" fmla="*/ 621 h 4072"/>
                <a:gd name="T98" fmla="*/ 2871 w 4098"/>
                <a:gd name="T99" fmla="*/ 270 h 4072"/>
                <a:gd name="T100" fmla="*/ 3453 w 4098"/>
                <a:gd name="T101" fmla="*/ 59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98" h="4072">
                  <a:moveTo>
                    <a:pt x="1170" y="2520"/>
                  </a:moveTo>
                  <a:lnTo>
                    <a:pt x="996" y="2725"/>
                  </a:lnTo>
                  <a:lnTo>
                    <a:pt x="1028" y="2780"/>
                  </a:lnTo>
                  <a:lnTo>
                    <a:pt x="1064" y="2832"/>
                  </a:lnTo>
                  <a:lnTo>
                    <a:pt x="1104" y="2881"/>
                  </a:lnTo>
                  <a:lnTo>
                    <a:pt x="1146" y="2927"/>
                  </a:lnTo>
                  <a:lnTo>
                    <a:pt x="1193" y="2972"/>
                  </a:lnTo>
                  <a:lnTo>
                    <a:pt x="1244" y="3013"/>
                  </a:lnTo>
                  <a:lnTo>
                    <a:pt x="1298" y="3050"/>
                  </a:lnTo>
                  <a:lnTo>
                    <a:pt x="1354" y="3082"/>
                  </a:lnTo>
                  <a:lnTo>
                    <a:pt x="1416" y="3032"/>
                  </a:lnTo>
                  <a:lnTo>
                    <a:pt x="1479" y="2979"/>
                  </a:lnTo>
                  <a:lnTo>
                    <a:pt x="1563" y="2910"/>
                  </a:lnTo>
                  <a:lnTo>
                    <a:pt x="1486" y="2850"/>
                  </a:lnTo>
                  <a:lnTo>
                    <a:pt x="1412" y="2787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282" y="2655"/>
                  </a:lnTo>
                  <a:lnTo>
                    <a:pt x="1223" y="2588"/>
                  </a:lnTo>
                  <a:lnTo>
                    <a:pt x="1170" y="2520"/>
                  </a:lnTo>
                  <a:close/>
                  <a:moveTo>
                    <a:pt x="2816" y="2294"/>
                  </a:moveTo>
                  <a:lnTo>
                    <a:pt x="2070" y="2873"/>
                  </a:lnTo>
                  <a:lnTo>
                    <a:pt x="2119" y="3807"/>
                  </a:lnTo>
                  <a:lnTo>
                    <a:pt x="2463" y="3464"/>
                  </a:lnTo>
                  <a:lnTo>
                    <a:pt x="2522" y="3399"/>
                  </a:lnTo>
                  <a:lnTo>
                    <a:pt x="2577" y="3332"/>
                  </a:lnTo>
                  <a:lnTo>
                    <a:pt x="2626" y="3261"/>
                  </a:lnTo>
                  <a:lnTo>
                    <a:pt x="2670" y="3188"/>
                  </a:lnTo>
                  <a:lnTo>
                    <a:pt x="2708" y="3111"/>
                  </a:lnTo>
                  <a:lnTo>
                    <a:pt x="2741" y="3033"/>
                  </a:lnTo>
                  <a:lnTo>
                    <a:pt x="2768" y="2951"/>
                  </a:lnTo>
                  <a:lnTo>
                    <a:pt x="2789" y="2868"/>
                  </a:lnTo>
                  <a:lnTo>
                    <a:pt x="2804" y="2783"/>
                  </a:lnTo>
                  <a:lnTo>
                    <a:pt x="2813" y="2698"/>
                  </a:lnTo>
                  <a:lnTo>
                    <a:pt x="2816" y="2610"/>
                  </a:lnTo>
                  <a:lnTo>
                    <a:pt x="2816" y="2294"/>
                  </a:lnTo>
                  <a:close/>
                  <a:moveTo>
                    <a:pt x="1462" y="1258"/>
                  </a:moveTo>
                  <a:lnTo>
                    <a:pt x="1375" y="1260"/>
                  </a:lnTo>
                  <a:lnTo>
                    <a:pt x="1289" y="1270"/>
                  </a:lnTo>
                  <a:lnTo>
                    <a:pt x="1205" y="1285"/>
                  </a:lnTo>
                  <a:lnTo>
                    <a:pt x="1121" y="1306"/>
                  </a:lnTo>
                  <a:lnTo>
                    <a:pt x="1041" y="1334"/>
                  </a:lnTo>
                  <a:lnTo>
                    <a:pt x="961" y="1366"/>
                  </a:lnTo>
                  <a:lnTo>
                    <a:pt x="885" y="1404"/>
                  </a:lnTo>
                  <a:lnTo>
                    <a:pt x="811" y="1448"/>
                  </a:lnTo>
                  <a:lnTo>
                    <a:pt x="741" y="1497"/>
                  </a:lnTo>
                  <a:lnTo>
                    <a:pt x="673" y="1551"/>
                  </a:lnTo>
                  <a:lnTo>
                    <a:pt x="610" y="1610"/>
                  </a:lnTo>
                  <a:lnTo>
                    <a:pt x="265" y="1955"/>
                  </a:lnTo>
                  <a:lnTo>
                    <a:pt x="1201" y="2003"/>
                  </a:lnTo>
                  <a:lnTo>
                    <a:pt x="1799" y="1267"/>
                  </a:lnTo>
                  <a:lnTo>
                    <a:pt x="1462" y="1258"/>
                  </a:lnTo>
                  <a:close/>
                  <a:moveTo>
                    <a:pt x="3910" y="161"/>
                  </a:moveTo>
                  <a:lnTo>
                    <a:pt x="3836" y="166"/>
                  </a:lnTo>
                  <a:lnTo>
                    <a:pt x="3718" y="177"/>
                  </a:lnTo>
                  <a:lnTo>
                    <a:pt x="3603" y="193"/>
                  </a:lnTo>
                  <a:lnTo>
                    <a:pt x="3488" y="215"/>
                  </a:lnTo>
                  <a:lnTo>
                    <a:pt x="3375" y="244"/>
                  </a:lnTo>
                  <a:lnTo>
                    <a:pt x="3265" y="277"/>
                  </a:lnTo>
                  <a:lnTo>
                    <a:pt x="3155" y="317"/>
                  </a:lnTo>
                  <a:lnTo>
                    <a:pt x="3049" y="362"/>
                  </a:lnTo>
                  <a:lnTo>
                    <a:pt x="2946" y="413"/>
                  </a:lnTo>
                  <a:lnTo>
                    <a:pt x="2844" y="468"/>
                  </a:lnTo>
                  <a:lnTo>
                    <a:pt x="2744" y="529"/>
                  </a:lnTo>
                  <a:lnTo>
                    <a:pt x="2650" y="595"/>
                  </a:lnTo>
                  <a:lnTo>
                    <a:pt x="2558" y="666"/>
                  </a:lnTo>
                  <a:lnTo>
                    <a:pt x="2469" y="740"/>
                  </a:lnTo>
                  <a:lnTo>
                    <a:pt x="2384" y="821"/>
                  </a:lnTo>
                  <a:lnTo>
                    <a:pt x="2304" y="905"/>
                  </a:lnTo>
                  <a:lnTo>
                    <a:pt x="2228" y="995"/>
                  </a:lnTo>
                  <a:lnTo>
                    <a:pt x="1195" y="2266"/>
                  </a:lnTo>
                  <a:lnTo>
                    <a:pt x="1241" y="2340"/>
                  </a:lnTo>
                  <a:lnTo>
                    <a:pt x="1290" y="2412"/>
                  </a:lnTo>
                  <a:lnTo>
                    <a:pt x="1344" y="2480"/>
                  </a:lnTo>
                  <a:lnTo>
                    <a:pt x="1401" y="2547"/>
                  </a:lnTo>
                  <a:lnTo>
                    <a:pt x="1824" y="2123"/>
                  </a:lnTo>
                  <a:lnTo>
                    <a:pt x="1842" y="2109"/>
                  </a:lnTo>
                  <a:lnTo>
                    <a:pt x="1861" y="2102"/>
                  </a:lnTo>
                  <a:lnTo>
                    <a:pt x="1881" y="2099"/>
                  </a:lnTo>
                  <a:lnTo>
                    <a:pt x="1902" y="2102"/>
                  </a:lnTo>
                  <a:lnTo>
                    <a:pt x="1921" y="2109"/>
                  </a:lnTo>
                  <a:lnTo>
                    <a:pt x="1938" y="2123"/>
                  </a:lnTo>
                  <a:lnTo>
                    <a:pt x="1951" y="2140"/>
                  </a:lnTo>
                  <a:lnTo>
                    <a:pt x="1960" y="2159"/>
                  </a:lnTo>
                  <a:lnTo>
                    <a:pt x="1962" y="2180"/>
                  </a:lnTo>
                  <a:lnTo>
                    <a:pt x="1960" y="2200"/>
                  </a:lnTo>
                  <a:lnTo>
                    <a:pt x="1951" y="2220"/>
                  </a:lnTo>
                  <a:lnTo>
                    <a:pt x="1938" y="2236"/>
                  </a:lnTo>
                  <a:lnTo>
                    <a:pt x="1514" y="2662"/>
                  </a:lnTo>
                  <a:lnTo>
                    <a:pt x="1582" y="2720"/>
                  </a:lnTo>
                  <a:lnTo>
                    <a:pt x="1653" y="2776"/>
                  </a:lnTo>
                  <a:lnTo>
                    <a:pt x="1727" y="2828"/>
                  </a:lnTo>
                  <a:lnTo>
                    <a:pt x="1804" y="2876"/>
                  </a:lnTo>
                  <a:lnTo>
                    <a:pt x="3065" y="1898"/>
                  </a:lnTo>
                  <a:lnTo>
                    <a:pt x="3160" y="1820"/>
                  </a:lnTo>
                  <a:lnTo>
                    <a:pt x="3250" y="1737"/>
                  </a:lnTo>
                  <a:lnTo>
                    <a:pt x="3336" y="1650"/>
                  </a:lnTo>
                  <a:lnTo>
                    <a:pt x="3416" y="1559"/>
                  </a:lnTo>
                  <a:lnTo>
                    <a:pt x="3491" y="1464"/>
                  </a:lnTo>
                  <a:lnTo>
                    <a:pt x="3560" y="1366"/>
                  </a:lnTo>
                  <a:lnTo>
                    <a:pt x="3625" y="1263"/>
                  </a:lnTo>
                  <a:lnTo>
                    <a:pt x="3683" y="1157"/>
                  </a:lnTo>
                  <a:lnTo>
                    <a:pt x="3737" y="1049"/>
                  </a:lnTo>
                  <a:lnTo>
                    <a:pt x="3783" y="939"/>
                  </a:lnTo>
                  <a:lnTo>
                    <a:pt x="3824" y="825"/>
                  </a:lnTo>
                  <a:lnTo>
                    <a:pt x="3860" y="709"/>
                  </a:lnTo>
                  <a:lnTo>
                    <a:pt x="3888" y="590"/>
                  </a:lnTo>
                  <a:lnTo>
                    <a:pt x="3910" y="471"/>
                  </a:lnTo>
                  <a:lnTo>
                    <a:pt x="3925" y="349"/>
                  </a:lnTo>
                  <a:lnTo>
                    <a:pt x="3935" y="226"/>
                  </a:lnTo>
                  <a:lnTo>
                    <a:pt x="3938" y="188"/>
                  </a:lnTo>
                  <a:lnTo>
                    <a:pt x="3937" y="182"/>
                  </a:lnTo>
                  <a:lnTo>
                    <a:pt x="3935" y="177"/>
                  </a:lnTo>
                  <a:lnTo>
                    <a:pt x="3934" y="173"/>
                  </a:lnTo>
                  <a:lnTo>
                    <a:pt x="3932" y="170"/>
                  </a:lnTo>
                  <a:lnTo>
                    <a:pt x="3930" y="168"/>
                  </a:lnTo>
                  <a:lnTo>
                    <a:pt x="3928" y="167"/>
                  </a:lnTo>
                  <a:lnTo>
                    <a:pt x="3924" y="164"/>
                  </a:lnTo>
                  <a:lnTo>
                    <a:pt x="3920" y="162"/>
                  </a:lnTo>
                  <a:lnTo>
                    <a:pt x="3915" y="161"/>
                  </a:lnTo>
                  <a:lnTo>
                    <a:pt x="3910" y="161"/>
                  </a:lnTo>
                  <a:close/>
                  <a:moveTo>
                    <a:pt x="3901" y="0"/>
                  </a:moveTo>
                  <a:lnTo>
                    <a:pt x="3932" y="2"/>
                  </a:lnTo>
                  <a:lnTo>
                    <a:pt x="3963" y="7"/>
                  </a:lnTo>
                  <a:lnTo>
                    <a:pt x="3991" y="18"/>
                  </a:lnTo>
                  <a:lnTo>
                    <a:pt x="4019" y="34"/>
                  </a:lnTo>
                  <a:lnTo>
                    <a:pt x="4042" y="54"/>
                  </a:lnTo>
                  <a:lnTo>
                    <a:pt x="4063" y="77"/>
                  </a:lnTo>
                  <a:lnTo>
                    <a:pt x="4079" y="105"/>
                  </a:lnTo>
                  <a:lnTo>
                    <a:pt x="4091" y="133"/>
                  </a:lnTo>
                  <a:lnTo>
                    <a:pt x="4097" y="164"/>
                  </a:lnTo>
                  <a:lnTo>
                    <a:pt x="4098" y="195"/>
                  </a:lnTo>
                  <a:lnTo>
                    <a:pt x="4096" y="234"/>
                  </a:lnTo>
                  <a:lnTo>
                    <a:pt x="4087" y="358"/>
                  </a:lnTo>
                  <a:lnTo>
                    <a:pt x="4071" y="481"/>
                  </a:lnTo>
                  <a:lnTo>
                    <a:pt x="4050" y="602"/>
                  </a:lnTo>
                  <a:lnTo>
                    <a:pt x="4022" y="722"/>
                  </a:lnTo>
                  <a:lnTo>
                    <a:pt x="3989" y="838"/>
                  </a:lnTo>
                  <a:lnTo>
                    <a:pt x="3949" y="954"/>
                  </a:lnTo>
                  <a:lnTo>
                    <a:pt x="3904" y="1067"/>
                  </a:lnTo>
                  <a:lnTo>
                    <a:pt x="3853" y="1177"/>
                  </a:lnTo>
                  <a:lnTo>
                    <a:pt x="3797" y="1285"/>
                  </a:lnTo>
                  <a:lnTo>
                    <a:pt x="3735" y="1391"/>
                  </a:lnTo>
                  <a:lnTo>
                    <a:pt x="3668" y="1492"/>
                  </a:lnTo>
                  <a:lnTo>
                    <a:pt x="3596" y="1590"/>
                  </a:lnTo>
                  <a:lnTo>
                    <a:pt x="3519" y="1685"/>
                  </a:lnTo>
                  <a:lnTo>
                    <a:pt x="3437" y="1777"/>
                  </a:lnTo>
                  <a:lnTo>
                    <a:pt x="3352" y="1864"/>
                  </a:lnTo>
                  <a:lnTo>
                    <a:pt x="3260" y="1947"/>
                  </a:lnTo>
                  <a:lnTo>
                    <a:pt x="3163" y="2025"/>
                  </a:lnTo>
                  <a:lnTo>
                    <a:pt x="2977" y="2170"/>
                  </a:lnTo>
                  <a:lnTo>
                    <a:pt x="2977" y="2610"/>
                  </a:lnTo>
                  <a:lnTo>
                    <a:pt x="2974" y="2700"/>
                  </a:lnTo>
                  <a:lnTo>
                    <a:pt x="2965" y="2791"/>
                  </a:lnTo>
                  <a:lnTo>
                    <a:pt x="2951" y="2879"/>
                  </a:lnTo>
                  <a:lnTo>
                    <a:pt x="2931" y="2966"/>
                  </a:lnTo>
                  <a:lnTo>
                    <a:pt x="2905" y="3050"/>
                  </a:lnTo>
                  <a:lnTo>
                    <a:pt x="2874" y="3133"/>
                  </a:lnTo>
                  <a:lnTo>
                    <a:pt x="2838" y="3214"/>
                  </a:lnTo>
                  <a:lnTo>
                    <a:pt x="2795" y="3292"/>
                  </a:lnTo>
                  <a:lnTo>
                    <a:pt x="2748" y="3368"/>
                  </a:lnTo>
                  <a:lnTo>
                    <a:pt x="2696" y="3441"/>
                  </a:lnTo>
                  <a:lnTo>
                    <a:pt x="2639" y="3511"/>
                  </a:lnTo>
                  <a:lnTo>
                    <a:pt x="2577" y="3576"/>
                  </a:lnTo>
                  <a:lnTo>
                    <a:pt x="2104" y="4048"/>
                  </a:lnTo>
                  <a:lnTo>
                    <a:pt x="2087" y="4062"/>
                  </a:lnTo>
                  <a:lnTo>
                    <a:pt x="2068" y="4069"/>
                  </a:lnTo>
                  <a:lnTo>
                    <a:pt x="2048" y="4072"/>
                  </a:lnTo>
                  <a:lnTo>
                    <a:pt x="2033" y="4071"/>
                  </a:lnTo>
                  <a:lnTo>
                    <a:pt x="2018" y="4067"/>
                  </a:lnTo>
                  <a:lnTo>
                    <a:pt x="1998" y="4056"/>
                  </a:lnTo>
                  <a:lnTo>
                    <a:pt x="1982" y="4039"/>
                  </a:lnTo>
                  <a:lnTo>
                    <a:pt x="1972" y="4018"/>
                  </a:lnTo>
                  <a:lnTo>
                    <a:pt x="1967" y="3996"/>
                  </a:lnTo>
                  <a:lnTo>
                    <a:pt x="1916" y="2993"/>
                  </a:lnTo>
                  <a:lnTo>
                    <a:pt x="1860" y="3035"/>
                  </a:lnTo>
                  <a:lnTo>
                    <a:pt x="1845" y="3045"/>
                  </a:lnTo>
                  <a:lnTo>
                    <a:pt x="1829" y="3050"/>
                  </a:lnTo>
                  <a:lnTo>
                    <a:pt x="1812" y="3053"/>
                  </a:lnTo>
                  <a:lnTo>
                    <a:pt x="1792" y="3050"/>
                  </a:lnTo>
                  <a:lnTo>
                    <a:pt x="1773" y="3043"/>
                  </a:lnTo>
                  <a:lnTo>
                    <a:pt x="1703" y="3002"/>
                  </a:lnTo>
                  <a:lnTo>
                    <a:pt x="1643" y="3051"/>
                  </a:lnTo>
                  <a:lnTo>
                    <a:pt x="1582" y="3102"/>
                  </a:lnTo>
                  <a:lnTo>
                    <a:pt x="1539" y="3138"/>
                  </a:lnTo>
                  <a:lnTo>
                    <a:pt x="1496" y="3174"/>
                  </a:lnTo>
                  <a:lnTo>
                    <a:pt x="1454" y="3208"/>
                  </a:lnTo>
                  <a:lnTo>
                    <a:pt x="1416" y="3240"/>
                  </a:lnTo>
                  <a:lnTo>
                    <a:pt x="1400" y="3250"/>
                  </a:lnTo>
                  <a:lnTo>
                    <a:pt x="1382" y="3256"/>
                  </a:lnTo>
                  <a:lnTo>
                    <a:pt x="1365" y="3259"/>
                  </a:lnTo>
                  <a:lnTo>
                    <a:pt x="1347" y="3256"/>
                  </a:lnTo>
                  <a:lnTo>
                    <a:pt x="1330" y="3251"/>
                  </a:lnTo>
                  <a:lnTo>
                    <a:pt x="1264" y="3217"/>
                  </a:lnTo>
                  <a:lnTo>
                    <a:pt x="1201" y="3179"/>
                  </a:lnTo>
                  <a:lnTo>
                    <a:pt x="1141" y="3137"/>
                  </a:lnTo>
                  <a:lnTo>
                    <a:pt x="1085" y="3091"/>
                  </a:lnTo>
                  <a:lnTo>
                    <a:pt x="1032" y="3040"/>
                  </a:lnTo>
                  <a:lnTo>
                    <a:pt x="984" y="2988"/>
                  </a:lnTo>
                  <a:lnTo>
                    <a:pt x="939" y="2934"/>
                  </a:lnTo>
                  <a:lnTo>
                    <a:pt x="898" y="2874"/>
                  </a:lnTo>
                  <a:lnTo>
                    <a:pt x="861" y="2813"/>
                  </a:lnTo>
                  <a:lnTo>
                    <a:pt x="828" y="2749"/>
                  </a:lnTo>
                  <a:lnTo>
                    <a:pt x="821" y="2726"/>
                  </a:lnTo>
                  <a:lnTo>
                    <a:pt x="821" y="2704"/>
                  </a:lnTo>
                  <a:lnTo>
                    <a:pt x="827" y="2683"/>
                  </a:lnTo>
                  <a:lnTo>
                    <a:pt x="839" y="2663"/>
                  </a:lnTo>
                  <a:lnTo>
                    <a:pt x="1075" y="2381"/>
                  </a:lnTo>
                  <a:lnTo>
                    <a:pt x="1027" y="2297"/>
                  </a:lnTo>
                  <a:lnTo>
                    <a:pt x="1020" y="2278"/>
                  </a:lnTo>
                  <a:lnTo>
                    <a:pt x="1017" y="2260"/>
                  </a:lnTo>
                  <a:lnTo>
                    <a:pt x="1018" y="2241"/>
                  </a:lnTo>
                  <a:lnTo>
                    <a:pt x="1025" y="2224"/>
                  </a:lnTo>
                  <a:lnTo>
                    <a:pt x="1034" y="2207"/>
                  </a:lnTo>
                  <a:lnTo>
                    <a:pt x="1075" y="2158"/>
                  </a:lnTo>
                  <a:lnTo>
                    <a:pt x="77" y="2106"/>
                  </a:lnTo>
                  <a:lnTo>
                    <a:pt x="53" y="2102"/>
                  </a:lnTo>
                  <a:lnTo>
                    <a:pt x="34" y="2091"/>
                  </a:lnTo>
                  <a:lnTo>
                    <a:pt x="17" y="2075"/>
                  </a:lnTo>
                  <a:lnTo>
                    <a:pt x="5" y="2055"/>
                  </a:lnTo>
                  <a:lnTo>
                    <a:pt x="0" y="2031"/>
                  </a:lnTo>
                  <a:lnTo>
                    <a:pt x="2" y="2009"/>
                  </a:lnTo>
                  <a:lnTo>
                    <a:pt x="10" y="1988"/>
                  </a:lnTo>
                  <a:lnTo>
                    <a:pt x="24" y="1969"/>
                  </a:lnTo>
                  <a:lnTo>
                    <a:pt x="495" y="1497"/>
                  </a:lnTo>
                  <a:lnTo>
                    <a:pt x="563" y="1435"/>
                  </a:lnTo>
                  <a:lnTo>
                    <a:pt x="632" y="1378"/>
                  </a:lnTo>
                  <a:lnTo>
                    <a:pt x="704" y="1326"/>
                  </a:lnTo>
                  <a:lnTo>
                    <a:pt x="780" y="1279"/>
                  </a:lnTo>
                  <a:lnTo>
                    <a:pt x="858" y="1237"/>
                  </a:lnTo>
                  <a:lnTo>
                    <a:pt x="939" y="1199"/>
                  </a:lnTo>
                  <a:lnTo>
                    <a:pt x="1022" y="1168"/>
                  </a:lnTo>
                  <a:lnTo>
                    <a:pt x="1108" y="1144"/>
                  </a:lnTo>
                  <a:lnTo>
                    <a:pt x="1195" y="1123"/>
                  </a:lnTo>
                  <a:lnTo>
                    <a:pt x="1283" y="1109"/>
                  </a:lnTo>
                  <a:lnTo>
                    <a:pt x="1372" y="1099"/>
                  </a:lnTo>
                  <a:lnTo>
                    <a:pt x="1463" y="1096"/>
                  </a:lnTo>
                  <a:lnTo>
                    <a:pt x="1465" y="1096"/>
                  </a:lnTo>
                  <a:lnTo>
                    <a:pt x="1926" y="1110"/>
                  </a:lnTo>
                  <a:lnTo>
                    <a:pt x="2102" y="893"/>
                  </a:lnTo>
                  <a:lnTo>
                    <a:pt x="2184" y="799"/>
                  </a:lnTo>
                  <a:lnTo>
                    <a:pt x="2271" y="707"/>
                  </a:lnTo>
                  <a:lnTo>
                    <a:pt x="2362" y="621"/>
                  </a:lnTo>
                  <a:lnTo>
                    <a:pt x="2456" y="540"/>
                  </a:lnTo>
                  <a:lnTo>
                    <a:pt x="2554" y="465"/>
                  </a:lnTo>
                  <a:lnTo>
                    <a:pt x="2657" y="394"/>
                  </a:lnTo>
                  <a:lnTo>
                    <a:pt x="2763" y="329"/>
                  </a:lnTo>
                  <a:lnTo>
                    <a:pt x="2871" y="270"/>
                  </a:lnTo>
                  <a:lnTo>
                    <a:pt x="2983" y="216"/>
                  </a:lnTo>
                  <a:lnTo>
                    <a:pt x="3097" y="168"/>
                  </a:lnTo>
                  <a:lnTo>
                    <a:pt x="3214" y="126"/>
                  </a:lnTo>
                  <a:lnTo>
                    <a:pt x="3333" y="89"/>
                  </a:lnTo>
                  <a:lnTo>
                    <a:pt x="3453" y="59"/>
                  </a:lnTo>
                  <a:lnTo>
                    <a:pt x="3576" y="34"/>
                  </a:lnTo>
                  <a:lnTo>
                    <a:pt x="3701" y="17"/>
                  </a:lnTo>
                  <a:lnTo>
                    <a:pt x="3825" y="5"/>
                  </a:lnTo>
                  <a:lnTo>
                    <a:pt x="39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43" name="Oval 242"/>
          <p:cNvSpPr/>
          <p:nvPr/>
        </p:nvSpPr>
        <p:spPr>
          <a:xfrm>
            <a:off x="5773068" y="980728"/>
            <a:ext cx="651324" cy="651324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93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Classification Scenario Dashboard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9" name="Picture 58"/>
          <p:cNvPicPr/>
          <p:nvPr/>
        </p:nvPicPr>
        <p:blipFill>
          <a:blip r:embed="rId3"/>
          <a:stretch>
            <a:fillRect/>
          </a:stretch>
        </p:blipFill>
        <p:spPr>
          <a:xfrm>
            <a:off x="1695848" y="1586851"/>
            <a:ext cx="8800304" cy="44920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1764" y="779090"/>
            <a:ext cx="2559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Exercise :</a:t>
            </a:r>
          </a:p>
          <a:p>
            <a:r>
              <a:rPr lang="en-US" sz="2000" dirty="0">
                <a:hlinkClick r:id="rId4"/>
              </a:rPr>
              <a:t>Classification  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857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2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257" y="1072388"/>
            <a:ext cx="3863340" cy="38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076325" y="1072388"/>
            <a:ext cx="384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Planning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SAC Planning Model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Create Planning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Planning Scenario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81DA40-EB87-4A9E-A378-F475AFDB183C}"/>
              </a:ext>
            </a:extLst>
          </p:cNvPr>
          <p:cNvSpPr txBox="1"/>
          <p:nvPr/>
        </p:nvSpPr>
        <p:spPr>
          <a:xfrm>
            <a:off x="261764" y="2497717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35F5030-D26D-459D-8F5D-DFF4BC98E02A}"/>
              </a:ext>
            </a:extLst>
          </p:cNvPr>
          <p:cNvSpPr txBox="1"/>
          <p:nvPr/>
        </p:nvSpPr>
        <p:spPr>
          <a:xfrm>
            <a:off x="1076325" y="3106310"/>
            <a:ext cx="4608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Introduction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Predictive Model &amp;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Types of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Analytics and Predictive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Concept of 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Creating Classification Scenario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22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anning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48" y="3008471"/>
            <a:ext cx="536638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Planning ?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9C103F-1235-4015-9376-A0CDC641D953}"/>
              </a:ext>
            </a:extLst>
          </p:cNvPr>
          <p:cNvSpPr txBox="1"/>
          <p:nvPr/>
        </p:nvSpPr>
        <p:spPr>
          <a:xfrm>
            <a:off x="301823" y="777921"/>
            <a:ext cx="11251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Planning is a fundamental management function, which involves deciding before head,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is to be done – TV Commercial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When it will be done – Q1 2021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How it will be done – Allocated 2 mn$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Who is going to do it – Marketing team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Planning is an intellect process which lays down organization objectives and can we achieve the goals which are set and time bound. It chalks out exact how to attain a specific goal. For example how many people I need to hire to achieve a sales of 20 bn mark this year.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70FDDD5-5F83-43BC-AD3F-EF38E559BC53}"/>
              </a:ext>
            </a:extLst>
          </p:cNvPr>
          <p:cNvSpPr txBox="1"/>
          <p:nvPr/>
        </p:nvSpPr>
        <p:spPr>
          <a:xfrm>
            <a:off x="301823" y="3500408"/>
            <a:ext cx="53663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Planning is performed for various functions of a company, such as sales planning, expense, cost.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Planning, and core financials planning to report your co. numbers to the shareholder.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HR plans for people at all suggested levels (like Manager, VP, SVP, Associates).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Planning helps us to increase Coordination and onerous tasks at any co.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1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SAC Planning Model Basics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1" y="889844"/>
            <a:ext cx="116516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Planning data always have </a:t>
            </a:r>
            <a:r>
              <a:rPr lang="en-US" b="1" dirty="0"/>
              <a:t>version (Categories – Actuals, Forecast, Budget) - IFRS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/>
              <a:t>It is mandatory to have DATE/TIME dimension for the planning model in SAC.</a:t>
            </a:r>
          </a:p>
          <a:p>
            <a:pPr marL="342900" indent="-342900">
              <a:buFont typeface="+mj-lt"/>
              <a:buAutoNum type="arabicPeriod" startAt="2"/>
            </a:pPr>
            <a:endParaRPr lang="en-US" b="1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We can additionally have Organization Dimension also known as </a:t>
            </a:r>
            <a:r>
              <a:rPr lang="en-US" b="1" dirty="0"/>
              <a:t>Entity</a:t>
            </a:r>
            <a:r>
              <a:rPr lang="en-US" dirty="0"/>
              <a:t> (location of the business) made available in planning model, which helps to get break-up of FIN data.</a:t>
            </a:r>
          </a:p>
          <a:p>
            <a:pPr lvl="1"/>
            <a:r>
              <a:rPr lang="en-US" dirty="0"/>
              <a:t>Region -&gt; Country -&gt; State -&gt; Cities -&gt; Entity (associate with Currency)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xmlns="" id="{C7D8E4E7-3091-4979-90F5-C89A0F5967AB}"/>
              </a:ext>
            </a:extLst>
          </p:cNvPr>
          <p:cNvSpPr/>
          <p:nvPr/>
        </p:nvSpPr>
        <p:spPr>
          <a:xfrm rot="10800000">
            <a:off x="5838938" y="4109972"/>
            <a:ext cx="324605" cy="279831"/>
          </a:xfrm>
          <a:prstGeom prst="triangle">
            <a:avLst/>
          </a:prstGeom>
          <a:solidFill>
            <a:srgbClr val="00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xmlns="" id="{36EE5C80-C843-4D54-A289-D045310E1BB0}"/>
              </a:ext>
            </a:extLst>
          </p:cNvPr>
          <p:cNvSpPr/>
          <p:nvPr/>
        </p:nvSpPr>
        <p:spPr>
          <a:xfrm rot="10800000">
            <a:off x="9552574" y="4113792"/>
            <a:ext cx="324605" cy="279831"/>
          </a:xfrm>
          <a:prstGeom prst="triangl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64154352-7FC4-46DC-8485-0C06300F40B2}"/>
              </a:ext>
            </a:extLst>
          </p:cNvPr>
          <p:cNvSpPr/>
          <p:nvPr/>
        </p:nvSpPr>
        <p:spPr>
          <a:xfrm rot="10800000">
            <a:off x="2058519" y="4106152"/>
            <a:ext cx="324605" cy="279831"/>
          </a:xfrm>
          <a:prstGeom prst="triangl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1A08EC5-F627-47E1-9E4F-17738FC93231}"/>
              </a:ext>
            </a:extLst>
          </p:cNvPr>
          <p:cNvCxnSpPr/>
          <p:nvPr/>
        </p:nvCxnSpPr>
        <p:spPr>
          <a:xfrm>
            <a:off x="2216155" y="4756331"/>
            <a:ext cx="7421490" cy="0"/>
          </a:xfrm>
          <a:prstGeom prst="line">
            <a:avLst/>
          </a:prstGeom>
          <a:ln w="38100">
            <a:gradFill>
              <a:gsLst>
                <a:gs pos="0">
                  <a:srgbClr val="2E75B6"/>
                </a:gs>
                <a:gs pos="55000">
                  <a:srgbClr val="005688"/>
                </a:gs>
                <a:gs pos="100000">
                  <a:srgbClr val="333F50"/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34">
            <a:extLst>
              <a:ext uri="{FF2B5EF4-FFF2-40B4-BE49-F238E27FC236}">
                <a16:creationId xmlns:a16="http://schemas.microsoft.com/office/drawing/2014/main" xmlns="" id="{9004BBC3-34AB-47E9-83EA-BCC5E015AA02}"/>
              </a:ext>
            </a:extLst>
          </p:cNvPr>
          <p:cNvSpPr/>
          <p:nvPr/>
        </p:nvSpPr>
        <p:spPr>
          <a:xfrm>
            <a:off x="8378517" y="1691675"/>
            <a:ext cx="3102779" cy="2421700"/>
          </a:xfrm>
          <a:prstGeom prst="roundRect">
            <a:avLst>
              <a:gd name="adj" fmla="val 549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8349C1D-ED48-4EEC-85D4-DA44BD6DC653}"/>
              </a:ext>
            </a:extLst>
          </p:cNvPr>
          <p:cNvSpPr/>
          <p:nvPr/>
        </p:nvSpPr>
        <p:spPr>
          <a:xfrm>
            <a:off x="8674139" y="2592486"/>
            <a:ext cx="2514602" cy="4519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" name="Rectangle: Rounded Corners 30">
            <a:extLst>
              <a:ext uri="{FF2B5EF4-FFF2-40B4-BE49-F238E27FC236}">
                <a16:creationId xmlns:a16="http://schemas.microsoft.com/office/drawing/2014/main" xmlns="" id="{C554C2BE-7162-4526-8752-6E61A534E1E0}"/>
              </a:ext>
            </a:extLst>
          </p:cNvPr>
          <p:cNvSpPr/>
          <p:nvPr/>
        </p:nvSpPr>
        <p:spPr>
          <a:xfrm>
            <a:off x="4159833" y="1691675"/>
            <a:ext cx="3667984" cy="2421700"/>
          </a:xfrm>
          <a:prstGeom prst="roundRect">
            <a:avLst>
              <a:gd name="adj" fmla="val 54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AF199A8-F036-4072-8077-FF9F99385B5B}"/>
              </a:ext>
            </a:extLst>
          </p:cNvPr>
          <p:cNvSpPr/>
          <p:nvPr/>
        </p:nvSpPr>
        <p:spPr>
          <a:xfrm>
            <a:off x="4748064" y="2592486"/>
            <a:ext cx="2510949" cy="4519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8" name="Rectangle: Rounded Corners 2">
            <a:extLst>
              <a:ext uri="{FF2B5EF4-FFF2-40B4-BE49-F238E27FC236}">
                <a16:creationId xmlns:a16="http://schemas.microsoft.com/office/drawing/2014/main" xmlns="" id="{5985EE48-3E6A-423B-AB69-5F53061A399A}"/>
              </a:ext>
            </a:extLst>
          </p:cNvPr>
          <p:cNvSpPr/>
          <p:nvPr/>
        </p:nvSpPr>
        <p:spPr>
          <a:xfrm>
            <a:off x="831273" y="1691675"/>
            <a:ext cx="2649688" cy="2421700"/>
          </a:xfrm>
          <a:prstGeom prst="roundRect">
            <a:avLst>
              <a:gd name="adj" fmla="val 54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533C316-6FDB-41DE-A71C-0C7BE628F408}"/>
              </a:ext>
            </a:extLst>
          </p:cNvPr>
          <p:cNvSpPr/>
          <p:nvPr/>
        </p:nvSpPr>
        <p:spPr>
          <a:xfrm>
            <a:off x="960681" y="3143816"/>
            <a:ext cx="2510949" cy="73866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Current facts data which is based on most recent experience or past experience. They relates to reality.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1BF2B07-7E38-43DE-8866-3AAF65A263B2}"/>
              </a:ext>
            </a:extLst>
          </p:cNvPr>
          <p:cNvSpPr/>
          <p:nvPr/>
        </p:nvSpPr>
        <p:spPr>
          <a:xfrm>
            <a:off x="905261" y="2592486"/>
            <a:ext cx="2510949" cy="451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1" name="TextBox 31">
            <a:extLst>
              <a:ext uri="{FF2B5EF4-FFF2-40B4-BE49-F238E27FC236}">
                <a16:creationId xmlns:a16="http://schemas.microsoft.com/office/drawing/2014/main" xmlns="" id="{05A7149A-3E21-408D-9FA8-E0918ED8661C}"/>
              </a:ext>
            </a:extLst>
          </p:cNvPr>
          <p:cNvSpPr txBox="1"/>
          <p:nvPr/>
        </p:nvSpPr>
        <p:spPr>
          <a:xfrm>
            <a:off x="4826524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AF58683-37E4-4D53-B36D-735145F3B034}"/>
              </a:ext>
            </a:extLst>
          </p:cNvPr>
          <p:cNvSpPr/>
          <p:nvPr/>
        </p:nvSpPr>
        <p:spPr>
          <a:xfrm>
            <a:off x="4279908" y="3143816"/>
            <a:ext cx="3547909" cy="95410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400" dirty="0">
                <a:solidFill>
                  <a:schemeClr val="bg1"/>
                </a:solidFill>
              </a:rPr>
              <a:t>Budgeting is the financial direction of where management wants to take the company, helping qualifying expectations of revenue that business wants to achieve for most recent future</a:t>
            </a:r>
            <a:endParaRPr lang="en-I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xmlns="" id="{A50B3366-875C-4CE8-8274-1336F6D3207E}"/>
              </a:ext>
            </a:extLst>
          </p:cNvPr>
          <p:cNvSpPr txBox="1"/>
          <p:nvPr/>
        </p:nvSpPr>
        <p:spPr>
          <a:xfrm>
            <a:off x="8734078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F8B80ED-C406-4371-94C3-99E2BF435989}"/>
              </a:ext>
            </a:extLst>
          </p:cNvPr>
          <p:cNvSpPr/>
          <p:nvPr/>
        </p:nvSpPr>
        <p:spPr>
          <a:xfrm>
            <a:off x="8577604" y="3143816"/>
            <a:ext cx="2706025" cy="116955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Tells about whether the budget is on track, are we headed in the right direction. Estimating the amount, revenue and income that will achieve in near future.</a:t>
            </a: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xmlns="" id="{99AB3537-914E-47AD-9341-4496795009DF}"/>
              </a:ext>
            </a:extLst>
          </p:cNvPr>
          <p:cNvSpPr/>
          <p:nvPr/>
        </p:nvSpPr>
        <p:spPr>
          <a:xfrm>
            <a:off x="112227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Category1</a:t>
            </a:r>
          </a:p>
        </p:txBody>
      </p:sp>
      <p:sp>
        <p:nvSpPr>
          <p:cNvPr id="26" name="Rectangle: Rounded Corners 16">
            <a:extLst>
              <a:ext uri="{FF2B5EF4-FFF2-40B4-BE49-F238E27FC236}">
                <a16:creationId xmlns:a16="http://schemas.microsoft.com/office/drawing/2014/main" xmlns="" id="{DAB9E2F2-1B53-421F-A392-19DFEB07A232}"/>
              </a:ext>
            </a:extLst>
          </p:cNvPr>
          <p:cNvSpPr/>
          <p:nvPr/>
        </p:nvSpPr>
        <p:spPr>
          <a:xfrm>
            <a:off x="489996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2</a:t>
            </a:r>
          </a:p>
        </p:txBody>
      </p:sp>
      <p:sp>
        <p:nvSpPr>
          <p:cNvPr id="27" name="Rectangle: Rounded Corners 17">
            <a:extLst>
              <a:ext uri="{FF2B5EF4-FFF2-40B4-BE49-F238E27FC236}">
                <a16:creationId xmlns:a16="http://schemas.microsoft.com/office/drawing/2014/main" xmlns="" id="{1475A6BF-4A86-4E96-8250-E56A080E1B27}"/>
              </a:ext>
            </a:extLst>
          </p:cNvPr>
          <p:cNvSpPr/>
          <p:nvPr/>
        </p:nvSpPr>
        <p:spPr>
          <a:xfrm>
            <a:off x="8774630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3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xmlns="" id="{0BCFEF6C-FB4B-4935-8390-5BCEDC4A5CCC}"/>
              </a:ext>
            </a:extLst>
          </p:cNvPr>
          <p:cNvSpPr txBox="1"/>
          <p:nvPr/>
        </p:nvSpPr>
        <p:spPr>
          <a:xfrm>
            <a:off x="1122271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525C610-718D-4ECD-88B4-D6E29D220A64}"/>
              </a:ext>
            </a:extLst>
          </p:cNvPr>
          <p:cNvSpPr/>
          <p:nvPr/>
        </p:nvSpPr>
        <p:spPr>
          <a:xfrm>
            <a:off x="2000131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10046CA6-195E-4CD4-8B9B-71E6B4D3B9BE}"/>
              </a:ext>
            </a:extLst>
          </p:cNvPr>
          <p:cNvSpPr/>
          <p:nvPr/>
        </p:nvSpPr>
        <p:spPr>
          <a:xfrm>
            <a:off x="5785217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5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CB24C98-9E30-454E-8F49-1A429F079EFF}"/>
              </a:ext>
            </a:extLst>
          </p:cNvPr>
          <p:cNvSpPr/>
          <p:nvPr/>
        </p:nvSpPr>
        <p:spPr>
          <a:xfrm>
            <a:off x="9498852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ágenes de Grafico Informacion | Vectores, fotos de stock y PSD gratui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2" b="7513"/>
          <a:stretch/>
        </p:blipFill>
        <p:spPr bwMode="auto">
          <a:xfrm>
            <a:off x="7457689" y="1630020"/>
            <a:ext cx="4484924" cy="30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SAC Planning Model Basics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9C103F-1235-4015-9376-A0CDC641D953}"/>
              </a:ext>
            </a:extLst>
          </p:cNvPr>
          <p:cNvSpPr txBox="1"/>
          <p:nvPr/>
        </p:nvSpPr>
        <p:spPr>
          <a:xfrm>
            <a:off x="249387" y="777590"/>
            <a:ext cx="111312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</a:t>
            </a:r>
            <a:r>
              <a:rPr lang="en-US" b="1" dirty="0"/>
              <a:t>Account Dimension </a:t>
            </a:r>
            <a:r>
              <a:rPr lang="en-US" dirty="0"/>
              <a:t>–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Represents an account in balance sheet like Gross Profit, Net Revenue, Operating Margin..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Account Dimension always have parent-child hierarchy built automatically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It is used to record, apply formula and aggregate values together.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Each a/c dimension can have a contribution to our Financial planning numbers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+VE – INC, INTINC</a:t>
            </a:r>
          </a:p>
          <a:p>
            <a:pPr algn="just"/>
            <a:r>
              <a:rPr lang="en-US" dirty="0"/>
              <a:t>- VE – EXP, INT</a:t>
            </a:r>
          </a:p>
          <a:p>
            <a:pPr algn="just"/>
            <a:r>
              <a:rPr lang="en-US" dirty="0"/>
              <a:t>Neutral – NFIN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5. We can define Business Rules.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6. We plan in local currencies at each entity level and we can report in a common currency - Average, Fix.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r>
              <a:rPr lang="en-US" dirty="0"/>
              <a:t>7. We will have parent-child hierarchies when we have 2 dimensions together,</a:t>
            </a:r>
          </a:p>
          <a:p>
            <a:pPr algn="just"/>
            <a:r>
              <a:rPr lang="en-US" dirty="0"/>
              <a:t> its also possible to have one model with both P-C and Level-based hierarchy in SAC.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Creating Planning Model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96104" y="2815129"/>
            <a:ext cx="10596616" cy="1705938"/>
            <a:chOff x="1179449" y="2893788"/>
            <a:chExt cx="9829928" cy="1582510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64410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455899" y="2893788"/>
              <a:ext cx="553478" cy="553476"/>
            </a:xfrm>
            <a:prstGeom prst="ellipse">
              <a:avLst/>
            </a:prstGeom>
            <a:solidFill>
              <a:srgbClr val="D16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39459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flipH="1">
              <a:off x="2424724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458537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 flipH="1">
              <a:off x="4483363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5516033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 flipH="1">
              <a:off x="6540859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7571161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 flipH="1">
              <a:off x="8592332" y="3108609"/>
              <a:ext cx="1151980" cy="1151979"/>
            </a:xfrm>
            <a:custGeom>
              <a:avLst/>
              <a:gdLst>
                <a:gd name="T0" fmla="*/ 2456 w 2456"/>
                <a:gd name="T1" fmla="*/ 655 h 2456"/>
                <a:gd name="T2" fmla="*/ 2355 w 2456"/>
                <a:gd name="T3" fmla="*/ 678 h 2456"/>
                <a:gd name="T4" fmla="*/ 2233 w 2456"/>
                <a:gd name="T5" fmla="*/ 713 h 2456"/>
                <a:gd name="T6" fmla="*/ 2096 w 2456"/>
                <a:gd name="T7" fmla="*/ 761 h 2456"/>
                <a:gd name="T8" fmla="*/ 1945 w 2456"/>
                <a:gd name="T9" fmla="*/ 827 h 2456"/>
                <a:gd name="T10" fmla="*/ 1785 w 2456"/>
                <a:gd name="T11" fmla="*/ 912 h 2456"/>
                <a:gd name="T12" fmla="*/ 1617 w 2456"/>
                <a:gd name="T13" fmla="*/ 1017 h 2456"/>
                <a:gd name="T14" fmla="*/ 1446 w 2456"/>
                <a:gd name="T15" fmla="*/ 1146 h 2456"/>
                <a:gd name="T16" fmla="*/ 1274 w 2456"/>
                <a:gd name="T17" fmla="*/ 1302 h 2456"/>
                <a:gd name="T18" fmla="*/ 1116 w 2456"/>
                <a:gd name="T19" fmla="*/ 1473 h 2456"/>
                <a:gd name="T20" fmla="*/ 988 w 2456"/>
                <a:gd name="T21" fmla="*/ 1642 h 2456"/>
                <a:gd name="T22" fmla="*/ 884 w 2456"/>
                <a:gd name="T23" fmla="*/ 1806 h 2456"/>
                <a:gd name="T24" fmla="*/ 804 w 2456"/>
                <a:gd name="T25" fmla="*/ 1963 h 2456"/>
                <a:gd name="T26" fmla="*/ 744 w 2456"/>
                <a:gd name="T27" fmla="*/ 2110 h 2456"/>
                <a:gd name="T28" fmla="*/ 701 w 2456"/>
                <a:gd name="T29" fmla="*/ 2242 h 2456"/>
                <a:gd name="T30" fmla="*/ 672 w 2456"/>
                <a:gd name="T31" fmla="*/ 2359 h 2456"/>
                <a:gd name="T32" fmla="*/ 654 w 2456"/>
                <a:gd name="T33" fmla="*/ 2456 h 2456"/>
                <a:gd name="T34" fmla="*/ 46 w 2456"/>
                <a:gd name="T35" fmla="*/ 1793 h 2456"/>
                <a:gd name="T36" fmla="*/ 152 w 2456"/>
                <a:gd name="T37" fmla="*/ 1766 h 2456"/>
                <a:gd name="T38" fmla="*/ 275 w 2456"/>
                <a:gd name="T39" fmla="*/ 1727 h 2456"/>
                <a:gd name="T40" fmla="*/ 412 w 2456"/>
                <a:gd name="T41" fmla="*/ 1670 h 2456"/>
                <a:gd name="T42" fmla="*/ 560 w 2456"/>
                <a:gd name="T43" fmla="*/ 1596 h 2456"/>
                <a:gd name="T44" fmla="*/ 717 w 2456"/>
                <a:gd name="T45" fmla="*/ 1502 h 2456"/>
                <a:gd name="T46" fmla="*/ 881 w 2456"/>
                <a:gd name="T47" fmla="*/ 1385 h 2456"/>
                <a:gd name="T48" fmla="*/ 1050 w 2456"/>
                <a:gd name="T49" fmla="*/ 1243 h 2456"/>
                <a:gd name="T50" fmla="*/ 1218 w 2456"/>
                <a:gd name="T51" fmla="*/ 1078 h 2456"/>
                <a:gd name="T52" fmla="*/ 1362 w 2456"/>
                <a:gd name="T53" fmla="*/ 908 h 2456"/>
                <a:gd name="T54" fmla="*/ 1483 w 2456"/>
                <a:gd name="T55" fmla="*/ 741 h 2456"/>
                <a:gd name="T56" fmla="*/ 1582 w 2456"/>
                <a:gd name="T57" fmla="*/ 579 h 2456"/>
                <a:gd name="T58" fmla="*/ 1659 w 2456"/>
                <a:gd name="T59" fmla="*/ 427 h 2456"/>
                <a:gd name="T60" fmla="*/ 1717 w 2456"/>
                <a:gd name="T61" fmla="*/ 286 h 2456"/>
                <a:gd name="T62" fmla="*/ 1761 w 2456"/>
                <a:gd name="T63" fmla="*/ 159 h 2456"/>
                <a:gd name="T64" fmla="*/ 1791 w 2456"/>
                <a:gd name="T65" fmla="*/ 49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6" h="2456">
                  <a:moveTo>
                    <a:pt x="1801" y="0"/>
                  </a:moveTo>
                  <a:lnTo>
                    <a:pt x="2456" y="655"/>
                  </a:lnTo>
                  <a:lnTo>
                    <a:pt x="2408" y="665"/>
                  </a:lnTo>
                  <a:lnTo>
                    <a:pt x="2355" y="678"/>
                  </a:lnTo>
                  <a:lnTo>
                    <a:pt x="2296" y="694"/>
                  </a:lnTo>
                  <a:lnTo>
                    <a:pt x="2233" y="713"/>
                  </a:lnTo>
                  <a:lnTo>
                    <a:pt x="2167" y="735"/>
                  </a:lnTo>
                  <a:lnTo>
                    <a:pt x="2096" y="761"/>
                  </a:lnTo>
                  <a:lnTo>
                    <a:pt x="2022" y="792"/>
                  </a:lnTo>
                  <a:lnTo>
                    <a:pt x="1945" y="827"/>
                  </a:lnTo>
                  <a:lnTo>
                    <a:pt x="1866" y="867"/>
                  </a:lnTo>
                  <a:lnTo>
                    <a:pt x="1785" y="912"/>
                  </a:lnTo>
                  <a:lnTo>
                    <a:pt x="1701" y="961"/>
                  </a:lnTo>
                  <a:lnTo>
                    <a:pt x="1617" y="1017"/>
                  </a:lnTo>
                  <a:lnTo>
                    <a:pt x="1532" y="1079"/>
                  </a:lnTo>
                  <a:lnTo>
                    <a:pt x="1446" y="1146"/>
                  </a:lnTo>
                  <a:lnTo>
                    <a:pt x="1360" y="1221"/>
                  </a:lnTo>
                  <a:lnTo>
                    <a:pt x="1274" y="1302"/>
                  </a:lnTo>
                  <a:lnTo>
                    <a:pt x="1191" y="1388"/>
                  </a:lnTo>
                  <a:lnTo>
                    <a:pt x="1116" y="1473"/>
                  </a:lnTo>
                  <a:lnTo>
                    <a:pt x="1049" y="1558"/>
                  </a:lnTo>
                  <a:lnTo>
                    <a:pt x="988" y="1642"/>
                  </a:lnTo>
                  <a:lnTo>
                    <a:pt x="934" y="1725"/>
                  </a:lnTo>
                  <a:lnTo>
                    <a:pt x="884" y="1806"/>
                  </a:lnTo>
                  <a:lnTo>
                    <a:pt x="842" y="1886"/>
                  </a:lnTo>
                  <a:lnTo>
                    <a:pt x="804" y="1963"/>
                  </a:lnTo>
                  <a:lnTo>
                    <a:pt x="772" y="2038"/>
                  </a:lnTo>
                  <a:lnTo>
                    <a:pt x="744" y="2110"/>
                  </a:lnTo>
                  <a:lnTo>
                    <a:pt x="721" y="2178"/>
                  </a:lnTo>
                  <a:lnTo>
                    <a:pt x="701" y="2242"/>
                  </a:lnTo>
                  <a:lnTo>
                    <a:pt x="684" y="2303"/>
                  </a:lnTo>
                  <a:lnTo>
                    <a:pt x="672" y="2359"/>
                  </a:lnTo>
                  <a:lnTo>
                    <a:pt x="662" y="2410"/>
                  </a:lnTo>
                  <a:lnTo>
                    <a:pt x="654" y="2456"/>
                  </a:lnTo>
                  <a:lnTo>
                    <a:pt x="0" y="1802"/>
                  </a:lnTo>
                  <a:lnTo>
                    <a:pt x="46" y="1793"/>
                  </a:lnTo>
                  <a:lnTo>
                    <a:pt x="96" y="1781"/>
                  </a:lnTo>
                  <a:lnTo>
                    <a:pt x="152" y="1766"/>
                  </a:lnTo>
                  <a:lnTo>
                    <a:pt x="211" y="1748"/>
                  </a:lnTo>
                  <a:lnTo>
                    <a:pt x="275" y="1727"/>
                  </a:lnTo>
                  <a:lnTo>
                    <a:pt x="341" y="1700"/>
                  </a:lnTo>
                  <a:lnTo>
                    <a:pt x="412" y="1670"/>
                  </a:lnTo>
                  <a:lnTo>
                    <a:pt x="484" y="1636"/>
                  </a:lnTo>
                  <a:lnTo>
                    <a:pt x="560" y="1596"/>
                  </a:lnTo>
                  <a:lnTo>
                    <a:pt x="637" y="1551"/>
                  </a:lnTo>
                  <a:lnTo>
                    <a:pt x="717" y="1502"/>
                  </a:lnTo>
                  <a:lnTo>
                    <a:pt x="799" y="1447"/>
                  </a:lnTo>
                  <a:lnTo>
                    <a:pt x="881" y="1385"/>
                  </a:lnTo>
                  <a:lnTo>
                    <a:pt x="966" y="1317"/>
                  </a:lnTo>
                  <a:lnTo>
                    <a:pt x="1050" y="1243"/>
                  </a:lnTo>
                  <a:lnTo>
                    <a:pt x="1135" y="1163"/>
                  </a:lnTo>
                  <a:lnTo>
                    <a:pt x="1218" y="1078"/>
                  </a:lnTo>
                  <a:lnTo>
                    <a:pt x="1294" y="992"/>
                  </a:lnTo>
                  <a:lnTo>
                    <a:pt x="1362" y="908"/>
                  </a:lnTo>
                  <a:lnTo>
                    <a:pt x="1427" y="823"/>
                  </a:lnTo>
                  <a:lnTo>
                    <a:pt x="1483" y="741"/>
                  </a:lnTo>
                  <a:lnTo>
                    <a:pt x="1535" y="659"/>
                  </a:lnTo>
                  <a:lnTo>
                    <a:pt x="1582" y="579"/>
                  </a:lnTo>
                  <a:lnTo>
                    <a:pt x="1622" y="502"/>
                  </a:lnTo>
                  <a:lnTo>
                    <a:pt x="1659" y="427"/>
                  </a:lnTo>
                  <a:lnTo>
                    <a:pt x="1691" y="356"/>
                  </a:lnTo>
                  <a:lnTo>
                    <a:pt x="1717" y="286"/>
                  </a:lnTo>
                  <a:lnTo>
                    <a:pt x="1741" y="221"/>
                  </a:lnTo>
                  <a:lnTo>
                    <a:pt x="1761" y="159"/>
                  </a:lnTo>
                  <a:lnTo>
                    <a:pt x="1777" y="101"/>
                  </a:lnTo>
                  <a:lnTo>
                    <a:pt x="1791" y="49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206388" y="2893788"/>
              <a:ext cx="553478" cy="553476"/>
            </a:xfrm>
            <a:prstGeom prst="ellipse">
              <a:avLst/>
            </a:prstGeom>
            <a:solidFill>
              <a:srgbClr val="0E6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270334" y="2893788"/>
              <a:ext cx="553478" cy="553476"/>
            </a:xfrm>
            <a:prstGeom prst="ellipse">
              <a:avLst/>
            </a:prstGeom>
            <a:solidFill>
              <a:srgbClr val="E63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327830" y="2893788"/>
              <a:ext cx="553478" cy="553476"/>
            </a:xfrm>
            <a:prstGeom prst="ellipse">
              <a:avLst/>
            </a:prstGeom>
            <a:solidFill>
              <a:srgbClr val="2763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8382958" y="2893788"/>
              <a:ext cx="553478" cy="553476"/>
            </a:xfrm>
            <a:prstGeom prst="ellipse">
              <a:avLst/>
            </a:prstGeom>
            <a:solidFill>
              <a:srgbClr val="91C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179449" y="3922822"/>
              <a:ext cx="553478" cy="553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3238368" y="3922822"/>
              <a:ext cx="553476" cy="553476"/>
            </a:xfrm>
            <a:prstGeom prst="ellipse">
              <a:avLst/>
            </a:prstGeom>
            <a:solidFill>
              <a:srgbClr val="D16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5297008" y="3922822"/>
              <a:ext cx="553476" cy="553476"/>
            </a:xfrm>
            <a:prstGeom prst="ellipse">
              <a:avLst/>
            </a:prstGeom>
            <a:solidFill>
              <a:srgbClr val="732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7354502" y="3922822"/>
              <a:ext cx="553476" cy="553476"/>
            </a:xfrm>
            <a:prstGeom prst="ellipse">
              <a:avLst/>
            </a:prstGeom>
            <a:solidFill>
              <a:srgbClr val="3F9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9405977" y="3922822"/>
              <a:ext cx="553476" cy="553476"/>
            </a:xfrm>
            <a:prstGeom prst="ellipse">
              <a:avLst/>
            </a:prstGeom>
            <a:solidFill>
              <a:srgbClr val="0E6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330089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4394035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6451530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8506658" y="3017487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362067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420707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7478202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529676" y="4046521"/>
              <a:ext cx="306078" cy="30607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sz="1400" b="1" dirty="0"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sp>
        <p:nvSpPr>
          <p:cNvPr id="37" name="TextBox 121"/>
          <p:cNvSpPr txBox="1"/>
          <p:nvPr/>
        </p:nvSpPr>
        <p:spPr>
          <a:xfrm>
            <a:off x="1343728" y="1541130"/>
            <a:ext cx="171546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sz="1800" dirty="0"/>
              <a:t>2. Mark Model for Planning and provide </a:t>
            </a:r>
            <a:r>
              <a:rPr lang="en-US" sz="1800" b="1" dirty="0"/>
              <a:t>Time Dimension.</a:t>
            </a:r>
            <a:endParaRPr lang="en-US" sz="1800" dirty="0"/>
          </a:p>
        </p:txBody>
      </p:sp>
      <p:sp>
        <p:nvSpPr>
          <p:cNvPr id="38" name="TextBox 121"/>
          <p:cNvSpPr txBox="1"/>
          <p:nvPr/>
        </p:nvSpPr>
        <p:spPr>
          <a:xfrm>
            <a:off x="2569152" y="4520109"/>
            <a:ext cx="17664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3. Make ENTITY as </a:t>
            </a:r>
            <a:r>
              <a:rPr lang="en-US" sz="1800" b="1" dirty="0"/>
              <a:t>Organization Dimension</a:t>
            </a:r>
            <a:r>
              <a:rPr lang="en-US" sz="1800" dirty="0"/>
              <a:t> and Assign Currency.</a:t>
            </a:r>
          </a:p>
        </p:txBody>
      </p:sp>
      <p:sp>
        <p:nvSpPr>
          <p:cNvPr id="39" name="TextBox 121"/>
          <p:cNvSpPr txBox="1"/>
          <p:nvPr/>
        </p:nvSpPr>
        <p:spPr>
          <a:xfrm>
            <a:off x="3592559" y="1541130"/>
            <a:ext cx="187836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4. Mark ACCOUNT as </a:t>
            </a:r>
            <a:r>
              <a:rPr lang="en-US" sz="1800" b="1" dirty="0"/>
              <a:t>Account Dimension.</a:t>
            </a:r>
            <a:endParaRPr lang="en-US" sz="1800" dirty="0"/>
          </a:p>
        </p:txBody>
      </p:sp>
      <p:sp>
        <p:nvSpPr>
          <p:cNvPr id="40" name="TextBox 121"/>
          <p:cNvSpPr txBox="1"/>
          <p:nvPr/>
        </p:nvSpPr>
        <p:spPr>
          <a:xfrm>
            <a:off x="4771347" y="4515843"/>
            <a:ext cx="177955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5. Define Description and Properties to all the dimensions.</a:t>
            </a:r>
          </a:p>
        </p:txBody>
      </p:sp>
      <p:sp>
        <p:nvSpPr>
          <p:cNvPr id="41" name="TextBox 121"/>
          <p:cNvSpPr txBox="1"/>
          <p:nvPr/>
        </p:nvSpPr>
        <p:spPr>
          <a:xfrm>
            <a:off x="5851383" y="1541130"/>
            <a:ext cx="152880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sz="1800" dirty="0"/>
              <a:t>6. Transform data in case of invalid values.</a:t>
            </a:r>
          </a:p>
        </p:txBody>
      </p:sp>
      <p:sp>
        <p:nvSpPr>
          <p:cNvPr id="42" name="TextBox 121"/>
          <p:cNvSpPr txBox="1"/>
          <p:nvPr/>
        </p:nvSpPr>
        <p:spPr>
          <a:xfrm>
            <a:off x="6963034" y="4581146"/>
            <a:ext cx="173176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7. Mark </a:t>
            </a:r>
            <a:r>
              <a:rPr lang="en-US" sz="1800" b="1" dirty="0"/>
              <a:t>Version Dimension</a:t>
            </a:r>
            <a:r>
              <a:rPr lang="en-US" sz="1800" dirty="0"/>
              <a:t> and map versions to Financial versions in SAC.</a:t>
            </a:r>
          </a:p>
        </p:txBody>
      </p:sp>
      <p:sp>
        <p:nvSpPr>
          <p:cNvPr id="43" name="TextBox 121"/>
          <p:cNvSpPr txBox="1"/>
          <p:nvPr/>
        </p:nvSpPr>
        <p:spPr>
          <a:xfrm>
            <a:off x="7932087" y="1541130"/>
            <a:ext cx="171468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8. Set hierarchy relevant </a:t>
            </a:r>
            <a:r>
              <a:rPr lang="en-US" sz="1800" dirty="0" smtClean="0"/>
              <a:t>dimensions as </a:t>
            </a:r>
            <a:r>
              <a:rPr lang="en-US" sz="1800" dirty="0"/>
              <a:t>properties.</a:t>
            </a:r>
            <a:endParaRPr lang="en-US" sz="1800" kern="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121"/>
          <p:cNvSpPr txBox="1"/>
          <p:nvPr/>
        </p:nvSpPr>
        <p:spPr>
          <a:xfrm>
            <a:off x="9304348" y="4521385"/>
            <a:ext cx="195838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9. Once model is created create ENTITY and PRODUCT level-base hierarchies.</a:t>
            </a:r>
          </a:p>
        </p:txBody>
      </p:sp>
      <p:sp>
        <p:nvSpPr>
          <p:cNvPr id="45" name="Oval 44"/>
          <p:cNvSpPr/>
          <p:nvPr/>
        </p:nvSpPr>
        <p:spPr>
          <a:xfrm>
            <a:off x="914120" y="4040299"/>
            <a:ext cx="329951" cy="32995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400" b="1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46" name="Oval 45"/>
          <p:cNvSpPr/>
          <p:nvPr/>
        </p:nvSpPr>
        <p:spPr>
          <a:xfrm>
            <a:off x="10932778" y="2940371"/>
            <a:ext cx="329951" cy="32995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400" b="1" dirty="0"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47" name="TextBox 121"/>
          <p:cNvSpPr txBox="1"/>
          <p:nvPr/>
        </p:nvSpPr>
        <p:spPr>
          <a:xfrm>
            <a:off x="261764" y="4583199"/>
            <a:ext cx="153150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dirty="0"/>
              <a:t>1. Upload the file from Data Source.</a:t>
            </a:r>
          </a:p>
        </p:txBody>
      </p:sp>
      <p:sp>
        <p:nvSpPr>
          <p:cNvPr id="48" name="TextBox 121"/>
          <p:cNvSpPr txBox="1"/>
          <p:nvPr/>
        </p:nvSpPr>
        <p:spPr>
          <a:xfrm>
            <a:off x="10068427" y="1536502"/>
            <a:ext cx="167473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sz="1800" dirty="0"/>
              <a:t>10. Once model is created set currency conversion ON.</a:t>
            </a:r>
          </a:p>
        </p:txBody>
      </p:sp>
    </p:spTree>
    <p:extLst>
      <p:ext uri="{BB962C8B-B14F-4D97-AF65-F5344CB8AC3E}">
        <p14:creationId xmlns:p14="http://schemas.microsoft.com/office/powerpoint/2010/main" val="363183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Final Planning Model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3" y="899721"/>
            <a:ext cx="11588987" cy="51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Implementing What if Analysis Scenario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520" y="988081"/>
            <a:ext cx="10896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Where the business will ask us, what will happen to our account in case there is change happens in another account.</a:t>
            </a:r>
          </a:p>
          <a:p>
            <a:pPr algn="just"/>
            <a:r>
              <a:rPr lang="en-US" dirty="0"/>
              <a:t>Also change value based on absolute or %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Increase or decrease an a/c by %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Distribute or spread a value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Variance chart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072973" y="2627848"/>
            <a:ext cx="7680752" cy="37400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520" y="2830767"/>
            <a:ext cx="20393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Exercise :</a:t>
            </a:r>
          </a:p>
          <a:p>
            <a:r>
              <a:rPr lang="en-US" sz="2000" dirty="0">
                <a:hlinkClick r:id="rId4"/>
              </a:rPr>
              <a:t>Planning 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914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6496</TotalTime>
  <Words>1507</Words>
  <Application>Microsoft Office PowerPoint</Application>
  <PresentationFormat>Widescreen</PresentationFormat>
  <Paragraphs>250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591</cp:revision>
  <dcterms:created xsi:type="dcterms:W3CDTF">2016-07-10T03:33:26Z</dcterms:created>
  <dcterms:modified xsi:type="dcterms:W3CDTF">2021-05-22T06:10:47Z</dcterms:modified>
</cp:coreProperties>
</file>